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1" r:id="rId6"/>
    <p:sldId id="262" r:id="rId7"/>
    <p:sldId id="263" r:id="rId8"/>
    <p:sldId id="273" r:id="rId9"/>
    <p:sldId id="264" r:id="rId10"/>
    <p:sldId id="259" r:id="rId11"/>
    <p:sldId id="293" r:id="rId12"/>
    <p:sldId id="266" r:id="rId13"/>
    <p:sldId id="269" r:id="rId14"/>
    <p:sldId id="265" r:id="rId15"/>
    <p:sldId id="270" r:id="rId16"/>
    <p:sldId id="272" r:id="rId17"/>
    <p:sldId id="271" r:id="rId18"/>
    <p:sldId id="275" r:id="rId19"/>
    <p:sldId id="276" r:id="rId20"/>
    <p:sldId id="277" r:id="rId21"/>
    <p:sldId id="278" r:id="rId22"/>
    <p:sldId id="279" r:id="rId23"/>
    <p:sldId id="280" r:id="rId24"/>
    <p:sldId id="281" r:id="rId25"/>
    <p:sldId id="283" r:id="rId26"/>
    <p:sldId id="282" r:id="rId27"/>
    <p:sldId id="286" r:id="rId28"/>
    <p:sldId id="284" r:id="rId29"/>
    <p:sldId id="287" r:id="rId30"/>
    <p:sldId id="292" r:id="rId31"/>
    <p:sldId id="291" r:id="rId32"/>
    <p:sldId id="290" r:id="rId33"/>
    <p:sldId id="289" r:id="rId34"/>
    <p:sldId id="288"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4488EEE4-87F8-470F-9C24-390CD9E76DCF}">
          <p14:sldIdLst>
            <p14:sldId id="256"/>
            <p14:sldId id="257"/>
            <p14:sldId id="258"/>
            <p14:sldId id="260"/>
            <p14:sldId id="261"/>
            <p14:sldId id="262"/>
            <p14:sldId id="263"/>
            <p14:sldId id="273"/>
            <p14:sldId id="264"/>
            <p14:sldId id="259"/>
            <p14:sldId id="293"/>
            <p14:sldId id="266"/>
            <p14:sldId id="269"/>
            <p14:sldId id="265"/>
            <p14:sldId id="270"/>
            <p14:sldId id="272"/>
            <p14:sldId id="271"/>
            <p14:sldId id="275"/>
            <p14:sldId id="276"/>
            <p14:sldId id="277"/>
            <p14:sldId id="278"/>
            <p14:sldId id="279"/>
            <p14:sldId id="280"/>
            <p14:sldId id="281"/>
            <p14:sldId id="283"/>
            <p14:sldId id="282"/>
            <p14:sldId id="286"/>
            <p14:sldId id="284"/>
            <p14:sldId id="287"/>
            <p14:sldId id="292"/>
            <p14:sldId id="291"/>
            <p14:sldId id="290"/>
            <p14:sldId id="289"/>
            <p14:sldId id="288"/>
          </p14:sldIdLst>
        </p14:section>
        <p14:section name="Başlıksız Bölüm" id="{F4B065AD-D607-46F3-8440-512BFEDC06F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an beyhan" initials="kb" lastIdx="0" clrIdx="0">
    <p:extLst>
      <p:ext uri="{19B8F6BF-5375-455C-9EA6-DF929625EA0E}">
        <p15:presenceInfo xmlns:p15="http://schemas.microsoft.com/office/powerpoint/2012/main" userId="579fe1f252cc619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3" autoAdjust="0"/>
    <p:restoredTop sz="94660"/>
  </p:normalViewPr>
  <p:slideViewPr>
    <p:cSldViewPr snapToGrid="0">
      <p:cViewPr varScale="1">
        <p:scale>
          <a:sx n="115" d="100"/>
          <a:sy n="115" d="100"/>
        </p:scale>
        <p:origin x="14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1/28/2020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dirty="0"/>
              <a:pPr/>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tr-TR"/>
              <a:t>Asıl metin stillerini düzenlemek için tıklayın</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tr-TR"/>
              <a:t>Asıl başlık stilini düzenlemek için tıklayın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tr-TR"/>
              <a:t>Asıl metin stillerini düzenlemek için tıklayın</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tr-TR"/>
              <a:t>Asıl başlık stilini düzenlemek için tıklayın</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dirty="0"/>
              <a:pPr/>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dirty="0"/>
              <a:pPr/>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tr-TR"/>
              <a:t>Asıl başlık stilini düzenlemek için tıklayın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dirty="0"/>
              <a:pPr/>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1/28/2020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www.youtube.com/watch?v=qT8M5nrLoL8" TargetMode="External"/><Relationship Id="rId3" Type="http://schemas.openxmlformats.org/officeDocument/2006/relationships/hyperlink" Target="https://free3d.com/3d-model/football-goal-473670.html" TargetMode="External"/><Relationship Id="rId7" Type="http://schemas.openxmlformats.org/officeDocument/2006/relationships/hyperlink" Target="https://www.youtube.com/watch?v=rTCMKasiSsU&amp;t=1281s" TargetMode="External"/><Relationship Id="rId12" Type="http://schemas.openxmlformats.org/officeDocument/2006/relationships/hyperlink" Target="https://minetest.daconcepts.com/my-main-mod-archive/sofars_mods/skybox/textures/" TargetMode="External"/><Relationship Id="rId2" Type="http://schemas.openxmlformats.org/officeDocument/2006/relationships/hyperlink" Target="https://archive3d.net/?a=download&amp;id=b6be294f" TargetMode="External"/><Relationship Id="rId1" Type="http://schemas.openxmlformats.org/officeDocument/2006/relationships/slideLayout" Target="../slideLayouts/slideLayout2.xml"/><Relationship Id="rId6" Type="http://schemas.openxmlformats.org/officeDocument/2006/relationships/hyperlink" Target="https://www.youtube.com/watch?v=X3Zs-HZczUM" TargetMode="External"/><Relationship Id="rId11" Type="http://schemas.openxmlformats.org/officeDocument/2006/relationships/hyperlink" Target="https://www.google.com/search?q=lang%C4%B1rt+oyunu&amp;tbm=isch&amp;ved=2ahUKEwiUs8jv0Z7nAhUQmbQKHTDHBAQQ2-cCegQIABAA&amp;oq=lang%C4%B1rt+oyunu&amp;gs_l=img.3..0l4j0i5i30l2j0i24l4.1200936.1202804..1203055...0.0..0.243.1878.0j12j1......0....1..gws-wiz-img.......0i67j0i131.v_MF1u3omZA&amp;ei=aiUsXpTWNZCy0gWwjpMg#imgrc=_BzqkI457gN3tM" TargetMode="External"/><Relationship Id="rId5" Type="http://schemas.openxmlformats.org/officeDocument/2006/relationships/hyperlink" Target="https://github.com/amingholami/WebGL-Foosball" TargetMode="External"/><Relationship Id="rId10" Type="http://schemas.openxmlformats.org/officeDocument/2006/relationships/hyperlink" Target="https://www.youtube.com/watch?v=6HDDjHEKfn0" TargetMode="External"/><Relationship Id="rId4" Type="http://schemas.openxmlformats.org/officeDocument/2006/relationships/hyperlink" Target="https://threejs.org/docs/" TargetMode="External"/><Relationship Id="rId9" Type="http://schemas.openxmlformats.org/officeDocument/2006/relationships/hyperlink" Target="https://www.youtube.com/watch?v=-FLgShtdxQ8&amp;t=1319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ED6551C-92D5-4440-9AD0-ABDE410AD729}"/>
              </a:ext>
            </a:extLst>
          </p:cNvPr>
          <p:cNvSpPr>
            <a:spLocks noGrp="1"/>
          </p:cNvSpPr>
          <p:nvPr>
            <p:ph type="ctrTitle"/>
          </p:nvPr>
        </p:nvSpPr>
        <p:spPr>
          <a:xfrm>
            <a:off x="2660448" y="968123"/>
            <a:ext cx="7197726" cy="2644065"/>
          </a:xfrm>
        </p:spPr>
        <p:txBody>
          <a:bodyPr>
            <a:normAutofit fontScale="90000"/>
          </a:bodyPr>
          <a:lstStyle/>
          <a:p>
            <a:pPr algn="ctr"/>
            <a:r>
              <a:rPr lang="tr-TR" dirty="0"/>
              <a:t>BBM412 </a:t>
            </a:r>
            <a:r>
              <a:rPr lang="tr-TR" dirty="0" err="1"/>
              <a:t>COMputer</a:t>
            </a:r>
            <a:r>
              <a:rPr lang="tr-TR" dirty="0"/>
              <a:t> </a:t>
            </a:r>
            <a:r>
              <a:rPr lang="tr-TR" dirty="0" err="1"/>
              <a:t>graphıcs</a:t>
            </a:r>
            <a:r>
              <a:rPr lang="tr-TR" dirty="0"/>
              <a:t> FINAL PROJECT</a:t>
            </a:r>
            <a:br>
              <a:rPr lang="tr-TR" dirty="0"/>
            </a:br>
            <a:r>
              <a:rPr lang="tr-TR" dirty="0" smtClean="0"/>
              <a:t>SKYSOCCER 2020</a:t>
            </a:r>
            <a:r>
              <a:rPr lang="tr-TR" dirty="0"/>
              <a:t/>
            </a:r>
            <a:br>
              <a:rPr lang="tr-TR" dirty="0"/>
            </a:br>
            <a:endParaRPr lang="tr-TR" dirty="0"/>
          </a:p>
        </p:txBody>
      </p:sp>
      <p:sp>
        <p:nvSpPr>
          <p:cNvPr id="3" name="Alt Başlık 2">
            <a:extLst>
              <a:ext uri="{FF2B5EF4-FFF2-40B4-BE49-F238E27FC236}">
                <a16:creationId xmlns:a16="http://schemas.microsoft.com/office/drawing/2014/main" id="{74290436-7C97-4F13-A72C-EEBD9A370B2A}"/>
              </a:ext>
            </a:extLst>
          </p:cNvPr>
          <p:cNvSpPr>
            <a:spLocks noGrp="1"/>
          </p:cNvSpPr>
          <p:nvPr>
            <p:ph type="subTitle" idx="1"/>
          </p:nvPr>
        </p:nvSpPr>
        <p:spPr>
          <a:xfrm>
            <a:off x="3072937" y="3844945"/>
            <a:ext cx="7197726" cy="1405467"/>
          </a:xfrm>
        </p:spPr>
        <p:txBody>
          <a:bodyPr/>
          <a:lstStyle/>
          <a:p>
            <a:r>
              <a:rPr lang="tr-TR" dirty="0"/>
              <a:t>Kerem Üremez-21627782</a:t>
            </a:r>
          </a:p>
          <a:p>
            <a:r>
              <a:rPr lang="tr-TR" dirty="0"/>
              <a:t>Kaan Nuri Beyhan-21627026</a:t>
            </a:r>
          </a:p>
          <a:p>
            <a:r>
              <a:rPr lang="tr-TR" dirty="0"/>
              <a:t>Neşe Gamze Uyanık-21627744</a:t>
            </a:r>
          </a:p>
        </p:txBody>
      </p:sp>
    </p:spTree>
    <p:extLst>
      <p:ext uri="{BB962C8B-B14F-4D97-AF65-F5344CB8AC3E}">
        <p14:creationId xmlns:p14="http://schemas.microsoft.com/office/powerpoint/2010/main" val="36397713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5089DCD-1273-4E39-AA1C-CDAC6409F77E}"/>
              </a:ext>
            </a:extLst>
          </p:cNvPr>
          <p:cNvSpPr>
            <a:spLocks noGrp="1"/>
          </p:cNvSpPr>
          <p:nvPr>
            <p:ph idx="1"/>
          </p:nvPr>
        </p:nvSpPr>
        <p:spPr>
          <a:xfrm>
            <a:off x="550605" y="1802408"/>
            <a:ext cx="3706762" cy="3972232"/>
          </a:xfrm>
        </p:spPr>
        <p:txBody>
          <a:bodyPr>
            <a:normAutofit/>
          </a:bodyPr>
          <a:lstStyle/>
          <a:p>
            <a:pPr marL="0" indent="0" fontAlgn="t">
              <a:buNone/>
            </a:pPr>
            <a:r>
              <a:rPr lang="tr-TR" sz="3200" dirty="0" err="1"/>
              <a:t>After</a:t>
            </a:r>
            <a:r>
              <a:rPr lang="tr-TR" sz="3200" dirty="0"/>
              <a:t> </a:t>
            </a:r>
            <a:r>
              <a:rPr lang="tr-TR" sz="3200" dirty="0" err="1"/>
              <a:t>these</a:t>
            </a:r>
            <a:r>
              <a:rPr lang="tr-TR" sz="3200" dirty="0"/>
              <a:t> </a:t>
            </a:r>
            <a:r>
              <a:rPr lang="tr-TR" sz="3200" dirty="0" err="1"/>
              <a:t>definitions</a:t>
            </a:r>
            <a:r>
              <a:rPr lang="tr-TR" sz="3200" dirty="0"/>
              <a:t> </a:t>
            </a:r>
            <a:r>
              <a:rPr lang="tr-TR" sz="3200" dirty="0" err="1"/>
              <a:t>we</a:t>
            </a:r>
            <a:r>
              <a:rPr lang="tr-TR" sz="3200" dirty="0"/>
              <a:t> </a:t>
            </a:r>
            <a:r>
              <a:rPr lang="tr-TR" sz="3200" dirty="0" err="1"/>
              <a:t>have</a:t>
            </a:r>
            <a:r>
              <a:rPr lang="tr-TR" sz="3200" dirty="0"/>
              <a:t> a </a:t>
            </a:r>
            <a:r>
              <a:rPr lang="tr-TR" sz="3200" dirty="0" err="1"/>
              <a:t>animate</a:t>
            </a:r>
            <a:r>
              <a:rPr lang="tr-TR" sz="3200" dirty="0"/>
              <a:t> </a:t>
            </a:r>
            <a:r>
              <a:rPr lang="tr-TR" sz="3200" dirty="0" err="1"/>
              <a:t>function</a:t>
            </a:r>
            <a:r>
              <a:rPr lang="tr-TR" sz="3200" dirty="0"/>
              <a:t> </a:t>
            </a:r>
            <a:r>
              <a:rPr lang="tr-TR" sz="3200" dirty="0" err="1"/>
              <a:t>which</a:t>
            </a:r>
            <a:r>
              <a:rPr lang="tr-TR" sz="3200" dirty="0"/>
              <a:t> is a </a:t>
            </a:r>
            <a:r>
              <a:rPr lang="tr-TR" sz="3200" dirty="0" err="1"/>
              <a:t>recursion</a:t>
            </a:r>
            <a:r>
              <a:rPr lang="tr-TR" sz="3200" dirty="0"/>
              <a:t>. </a:t>
            </a:r>
            <a:r>
              <a:rPr lang="tr-TR" sz="3200" dirty="0" err="1"/>
              <a:t>We</a:t>
            </a:r>
            <a:r>
              <a:rPr lang="tr-TR" sz="3200" dirty="0"/>
              <a:t> </a:t>
            </a:r>
            <a:r>
              <a:rPr lang="tr-TR" sz="3200" dirty="0" err="1"/>
              <a:t>call</a:t>
            </a:r>
            <a:r>
              <a:rPr lang="tr-TR" sz="3200" dirty="0"/>
              <a:t> </a:t>
            </a:r>
            <a:r>
              <a:rPr lang="tr-TR" sz="3200" dirty="0" err="1"/>
              <a:t>all</a:t>
            </a:r>
            <a:r>
              <a:rPr lang="tr-TR" sz="3200" dirty="0"/>
              <a:t> </a:t>
            </a:r>
            <a:r>
              <a:rPr lang="tr-TR" sz="3200" dirty="0" err="1"/>
              <a:t>other</a:t>
            </a:r>
            <a:r>
              <a:rPr lang="tr-TR" sz="3200" dirty="0"/>
              <a:t> </a:t>
            </a:r>
            <a:r>
              <a:rPr lang="tr-TR" sz="3200" dirty="0" err="1"/>
              <a:t>functions</a:t>
            </a:r>
            <a:r>
              <a:rPr lang="tr-TR" sz="3200" dirty="0"/>
              <a:t> in </a:t>
            </a:r>
            <a:r>
              <a:rPr lang="tr-TR" sz="3200" dirty="0" err="1"/>
              <a:t>this</a:t>
            </a:r>
            <a:r>
              <a:rPr lang="tr-TR" sz="3200" dirty="0"/>
              <a:t> </a:t>
            </a:r>
            <a:r>
              <a:rPr lang="tr-TR" sz="3200" dirty="0" err="1" smtClean="0"/>
              <a:t>function</a:t>
            </a:r>
            <a:r>
              <a:rPr lang="tr-TR" sz="3200" dirty="0"/>
              <a:t>.</a:t>
            </a:r>
          </a:p>
          <a:p>
            <a:pPr marL="0" indent="0">
              <a:buNone/>
            </a:pPr>
            <a:endParaRPr lang="tr-TR" dirty="0"/>
          </a:p>
        </p:txBody>
      </p:sp>
      <p:sp>
        <p:nvSpPr>
          <p:cNvPr id="4" name="Metin kutusu 3"/>
          <p:cNvSpPr txBox="1"/>
          <p:nvPr/>
        </p:nvSpPr>
        <p:spPr>
          <a:xfrm>
            <a:off x="311009" y="659504"/>
            <a:ext cx="4491790" cy="646331"/>
          </a:xfrm>
          <a:prstGeom prst="rect">
            <a:avLst/>
          </a:prstGeom>
          <a:noFill/>
        </p:spPr>
        <p:txBody>
          <a:bodyPr wrap="square" rtlCol="0">
            <a:spAutoFit/>
          </a:bodyPr>
          <a:lstStyle/>
          <a:p>
            <a:r>
              <a:rPr lang="tr-TR" sz="3600" dirty="0" smtClean="0"/>
              <a:t>ANIMATE</a:t>
            </a:r>
            <a:endParaRPr lang="tr-TR" sz="3600" dirty="0"/>
          </a:p>
        </p:txBody>
      </p:sp>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447" y="804227"/>
            <a:ext cx="5941435" cy="5129213"/>
          </a:xfrm>
          <a:prstGeom prst="rect">
            <a:avLst/>
          </a:prstGeom>
        </p:spPr>
      </p:pic>
    </p:spTree>
    <p:extLst>
      <p:ext uri="{BB962C8B-B14F-4D97-AF65-F5344CB8AC3E}">
        <p14:creationId xmlns:p14="http://schemas.microsoft.com/office/powerpoint/2010/main" val="9648311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85801" y="160421"/>
            <a:ext cx="10131425" cy="1456267"/>
          </a:xfrm>
        </p:spPr>
        <p:txBody>
          <a:bodyPr/>
          <a:lstStyle/>
          <a:p>
            <a:r>
              <a:rPr lang="tr-TR" dirty="0" err="1"/>
              <a:t>Pause</a:t>
            </a:r>
            <a:r>
              <a:rPr lang="tr-TR" dirty="0"/>
              <a:t> </a:t>
            </a:r>
            <a:r>
              <a:rPr lang="tr-TR" dirty="0" err="1"/>
              <a:t>optıon</a:t>
            </a:r>
            <a:endParaRPr lang="tr-TR" dirty="0"/>
          </a:p>
        </p:txBody>
      </p:sp>
      <p:sp>
        <p:nvSpPr>
          <p:cNvPr id="3" name="İçerik Yer Tutucusu 2"/>
          <p:cNvSpPr>
            <a:spLocks noGrp="1"/>
          </p:cNvSpPr>
          <p:nvPr>
            <p:ph idx="1"/>
          </p:nvPr>
        </p:nvSpPr>
        <p:spPr>
          <a:xfrm>
            <a:off x="685802" y="1443789"/>
            <a:ext cx="5888254" cy="4347411"/>
          </a:xfrm>
        </p:spPr>
        <p:txBody>
          <a:bodyPr>
            <a:normAutofit/>
          </a:bodyPr>
          <a:lstStyle/>
          <a:p>
            <a:pPr marL="0" indent="0">
              <a:buNone/>
            </a:pPr>
            <a:r>
              <a:rPr lang="en-US" sz="2400" dirty="0"/>
              <a:t>We have a pause option in our game. Our Pause function first checks whether there is a winner. After that, it checks ‘Enter’ is down. If enter is pushed, then our </a:t>
            </a:r>
            <a:r>
              <a:rPr lang="en-US" sz="2400" dirty="0" err="1"/>
              <a:t>can_move</a:t>
            </a:r>
            <a:r>
              <a:rPr lang="en-US" sz="2400" dirty="0"/>
              <a:t> variable changes and most of the functions check whether </a:t>
            </a:r>
            <a:r>
              <a:rPr lang="en-US" sz="2400" dirty="0" err="1"/>
              <a:t>can_move</a:t>
            </a:r>
            <a:r>
              <a:rPr lang="en-US" sz="2400" dirty="0"/>
              <a:t> variable equals true or not. So when you pushed enter, the game stops. </a:t>
            </a:r>
            <a:endParaRPr lang="tr-TR" sz="2400" dirty="0"/>
          </a:p>
        </p:txBody>
      </p:sp>
      <p:pic>
        <p:nvPicPr>
          <p:cNvPr id="4" name="Resim 3"/>
          <p:cNvPicPr>
            <a:picLocks noChangeAspect="1"/>
          </p:cNvPicPr>
          <p:nvPr/>
        </p:nvPicPr>
        <p:blipFill>
          <a:blip r:embed="rId2"/>
          <a:stretch>
            <a:fillRect/>
          </a:stretch>
        </p:blipFill>
        <p:spPr>
          <a:xfrm>
            <a:off x="7074568" y="1443789"/>
            <a:ext cx="5074067" cy="4122821"/>
          </a:xfrm>
          <a:prstGeom prst="rect">
            <a:avLst/>
          </a:prstGeom>
        </p:spPr>
      </p:pic>
    </p:spTree>
    <p:extLst>
      <p:ext uri="{BB962C8B-B14F-4D97-AF65-F5344CB8AC3E}">
        <p14:creationId xmlns:p14="http://schemas.microsoft.com/office/powerpoint/2010/main" val="32159911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85802" y="272715"/>
            <a:ext cx="6725652" cy="641684"/>
          </a:xfrm>
        </p:spPr>
        <p:txBody>
          <a:bodyPr/>
          <a:lstStyle/>
          <a:p>
            <a:r>
              <a:rPr lang="tr-TR" dirty="0" err="1" smtClean="0"/>
              <a:t>ballPhysics</a:t>
            </a:r>
            <a:endParaRPr lang="tr-TR" dirty="0"/>
          </a:p>
        </p:txBody>
      </p:sp>
      <p:sp>
        <p:nvSpPr>
          <p:cNvPr id="3" name="İçerik Yer Tutucusu 2"/>
          <p:cNvSpPr>
            <a:spLocks noGrp="1"/>
          </p:cNvSpPr>
          <p:nvPr>
            <p:ph idx="1"/>
          </p:nvPr>
        </p:nvSpPr>
        <p:spPr>
          <a:xfrm>
            <a:off x="487782" y="1074821"/>
            <a:ext cx="7291632" cy="5438274"/>
          </a:xfrm>
        </p:spPr>
        <p:txBody>
          <a:bodyPr>
            <a:normAutofit/>
          </a:bodyPr>
          <a:lstStyle/>
          <a:p>
            <a:pPr marL="0" indent="0">
              <a:buNone/>
            </a:pPr>
            <a:r>
              <a:rPr lang="en-US" sz="2400" dirty="0"/>
              <a:t>First of all, we check whether one team is scored a goal or not. If there isn’t scored a goal, we set seconds variable to zero and turn off the lights which are used for animation after making a score. Then set our spotlight to visible</a:t>
            </a:r>
            <a:r>
              <a:rPr lang="en-US" sz="2400" dirty="0" smtClean="0"/>
              <a:t>.</a:t>
            </a:r>
            <a:endParaRPr lang="tr-TR" sz="2400" dirty="0" smtClean="0"/>
          </a:p>
          <a:p>
            <a:pPr marL="0" indent="0">
              <a:buNone/>
            </a:pPr>
            <a:r>
              <a:rPr lang="en-US" sz="2400" dirty="0" smtClean="0"/>
              <a:t>If </a:t>
            </a:r>
            <a:r>
              <a:rPr lang="en-US" sz="2400" dirty="0"/>
              <a:t>the score is made, then we turn on goal lights and turn off our spotlight. After one second, the spotlight is on and goal lights are off. The animation continues like that sequentially. Additionally, we call the </a:t>
            </a:r>
            <a:r>
              <a:rPr lang="en-US" sz="2400" dirty="0" err="1"/>
              <a:t>character_happiness</a:t>
            </a:r>
            <a:r>
              <a:rPr lang="en-US" sz="2400" dirty="0"/>
              <a:t> function</a:t>
            </a:r>
            <a:r>
              <a:rPr lang="en-US" sz="2400" dirty="0" smtClean="0"/>
              <a:t>.</a:t>
            </a:r>
            <a:endParaRPr lang="tr-TR" sz="2400" dirty="0" smtClean="0"/>
          </a:p>
          <a:p>
            <a:pPr marL="0" indent="0">
              <a:buNone/>
            </a:pPr>
            <a:r>
              <a:rPr lang="en-US" sz="2400" dirty="0" smtClean="0"/>
              <a:t>Lastly</a:t>
            </a:r>
            <a:r>
              <a:rPr lang="en-US" sz="2400" dirty="0"/>
              <a:t>, if our seconds variable is greater than six seconds, we set scored variable to zero and reset game.</a:t>
            </a:r>
            <a:endParaRPr lang="tr-TR" sz="2400" dirty="0"/>
          </a:p>
        </p:txBody>
      </p:sp>
      <p:pic>
        <p:nvPicPr>
          <p:cNvPr id="6" name="Resim 5"/>
          <p:cNvPicPr>
            <a:picLocks noChangeAspect="1"/>
          </p:cNvPicPr>
          <p:nvPr/>
        </p:nvPicPr>
        <p:blipFill>
          <a:blip r:embed="rId2"/>
          <a:stretch>
            <a:fillRect/>
          </a:stretch>
        </p:blipFill>
        <p:spPr>
          <a:xfrm>
            <a:off x="7779414" y="464300"/>
            <a:ext cx="4091162" cy="5048250"/>
          </a:xfrm>
          <a:prstGeom prst="rect">
            <a:avLst/>
          </a:prstGeom>
        </p:spPr>
      </p:pic>
    </p:spTree>
    <p:extLst>
      <p:ext uri="{BB962C8B-B14F-4D97-AF65-F5344CB8AC3E}">
        <p14:creationId xmlns:p14="http://schemas.microsoft.com/office/powerpoint/2010/main" val="28656325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p:cNvSpPr txBox="1"/>
          <p:nvPr/>
        </p:nvSpPr>
        <p:spPr>
          <a:xfrm>
            <a:off x="403167" y="442762"/>
            <a:ext cx="6658494" cy="3785652"/>
          </a:xfrm>
          <a:prstGeom prst="rect">
            <a:avLst/>
          </a:prstGeom>
          <a:noFill/>
        </p:spPr>
        <p:txBody>
          <a:bodyPr wrap="square" rtlCol="0">
            <a:spAutoFit/>
          </a:bodyPr>
          <a:lstStyle/>
          <a:p>
            <a:r>
              <a:rPr lang="en-US" sz="2000" dirty="0"/>
              <a:t>In this part of the algorithm, firstly we check whether the ball enters goal area or not. If the ball is inside of a goal, then we arrange lights animation. After that opposite team score is increased and the goal sound effect is played. Lastly, we check the score if it’s equal to </a:t>
            </a:r>
            <a:r>
              <a:rPr lang="en-US" sz="2000" dirty="0" smtClean="0"/>
              <a:t>max</a:t>
            </a:r>
            <a:r>
              <a:rPr lang="tr-TR" sz="2000" dirty="0" smtClean="0"/>
              <a:t>S</a:t>
            </a:r>
            <a:r>
              <a:rPr lang="en-US" sz="2000" dirty="0" smtClean="0"/>
              <a:t>core </a:t>
            </a:r>
            <a:r>
              <a:rPr lang="en-US" sz="2000" dirty="0"/>
              <a:t>then the game is over</a:t>
            </a:r>
            <a:r>
              <a:rPr lang="en-US" sz="2000" dirty="0" smtClean="0"/>
              <a:t>.</a:t>
            </a:r>
            <a:endParaRPr lang="tr-TR" sz="2000" dirty="0" smtClean="0"/>
          </a:p>
          <a:p>
            <a:r>
              <a:rPr lang="en-US" sz="2000" dirty="0" smtClean="0"/>
              <a:t>The </a:t>
            </a:r>
            <a:r>
              <a:rPr lang="en-US" sz="2000" dirty="0"/>
              <a:t>algorithm continues by checking whether the ball position is in the goal area. If so when the ball hits borders of goal, we change its direction and rotation to opposite direction and rotation. For instance, the ball hits the right border of the goal. Then we only change the x-axis of direction and rotation</a:t>
            </a:r>
            <a:r>
              <a:rPr lang="en-US" sz="2000" dirty="0" smtClean="0"/>
              <a:t>.</a:t>
            </a:r>
            <a:endParaRPr lang="tr-TR" sz="2000" dirty="0" smtClean="0"/>
          </a:p>
          <a:p>
            <a:r>
              <a:rPr lang="en-US" sz="2000" dirty="0" smtClean="0"/>
              <a:t>After </a:t>
            </a:r>
            <a:r>
              <a:rPr lang="en-US" sz="2000" dirty="0"/>
              <a:t>that, we do the same things for all borders of the playground</a:t>
            </a:r>
            <a:r>
              <a:rPr lang="tr-TR" sz="2000" dirty="0" smtClean="0"/>
              <a:t>.</a:t>
            </a:r>
            <a:endParaRPr lang="tr-TR" sz="2000" dirty="0"/>
          </a:p>
        </p:txBody>
      </p:sp>
      <p:pic>
        <p:nvPicPr>
          <p:cNvPr id="9" name="Resim 8"/>
          <p:cNvPicPr>
            <a:picLocks noChangeAspect="1"/>
          </p:cNvPicPr>
          <p:nvPr/>
        </p:nvPicPr>
        <p:blipFill>
          <a:blip r:embed="rId2"/>
          <a:stretch>
            <a:fillRect/>
          </a:stretch>
        </p:blipFill>
        <p:spPr>
          <a:xfrm>
            <a:off x="7173883" y="166861"/>
            <a:ext cx="4796444" cy="3648075"/>
          </a:xfrm>
          <a:prstGeom prst="rect">
            <a:avLst/>
          </a:prstGeom>
        </p:spPr>
      </p:pic>
      <p:pic>
        <p:nvPicPr>
          <p:cNvPr id="10" name="Resim 9"/>
          <p:cNvPicPr>
            <a:picLocks noChangeAspect="1"/>
          </p:cNvPicPr>
          <p:nvPr/>
        </p:nvPicPr>
        <p:blipFill>
          <a:blip r:embed="rId3"/>
          <a:stretch>
            <a:fillRect/>
          </a:stretch>
        </p:blipFill>
        <p:spPr>
          <a:xfrm>
            <a:off x="7922028" y="4372493"/>
            <a:ext cx="4048299" cy="2173052"/>
          </a:xfrm>
          <a:prstGeom prst="rect">
            <a:avLst/>
          </a:prstGeom>
        </p:spPr>
      </p:pic>
      <p:pic>
        <p:nvPicPr>
          <p:cNvPr id="11" name="Resim 10"/>
          <p:cNvPicPr>
            <a:picLocks noChangeAspect="1"/>
          </p:cNvPicPr>
          <p:nvPr/>
        </p:nvPicPr>
        <p:blipFill>
          <a:blip r:embed="rId4"/>
          <a:stretch>
            <a:fillRect/>
          </a:stretch>
        </p:blipFill>
        <p:spPr>
          <a:xfrm>
            <a:off x="149627" y="4372495"/>
            <a:ext cx="3441472" cy="2173051"/>
          </a:xfrm>
          <a:prstGeom prst="rect">
            <a:avLst/>
          </a:prstGeom>
        </p:spPr>
      </p:pic>
      <p:pic>
        <p:nvPicPr>
          <p:cNvPr id="12" name="Resim 11"/>
          <p:cNvPicPr>
            <a:picLocks noChangeAspect="1"/>
          </p:cNvPicPr>
          <p:nvPr/>
        </p:nvPicPr>
        <p:blipFill>
          <a:blip r:embed="rId5"/>
          <a:stretch>
            <a:fillRect/>
          </a:stretch>
        </p:blipFill>
        <p:spPr>
          <a:xfrm>
            <a:off x="3732414" y="4372494"/>
            <a:ext cx="3981797" cy="2173051"/>
          </a:xfrm>
          <a:prstGeom prst="rect">
            <a:avLst/>
          </a:prstGeom>
        </p:spPr>
      </p:pic>
    </p:spTree>
    <p:extLst>
      <p:ext uri="{BB962C8B-B14F-4D97-AF65-F5344CB8AC3E}">
        <p14:creationId xmlns:p14="http://schemas.microsoft.com/office/powerpoint/2010/main" val="29969710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p:cNvPicPr>
            <a:picLocks noChangeAspect="1"/>
          </p:cNvPicPr>
          <p:nvPr/>
        </p:nvPicPr>
        <p:blipFill>
          <a:blip r:embed="rId2"/>
          <a:stretch>
            <a:fillRect/>
          </a:stretch>
        </p:blipFill>
        <p:spPr>
          <a:xfrm>
            <a:off x="6533804" y="898986"/>
            <a:ext cx="5202036" cy="5094489"/>
          </a:xfrm>
          <a:prstGeom prst="rect">
            <a:avLst/>
          </a:prstGeom>
        </p:spPr>
      </p:pic>
      <p:sp>
        <p:nvSpPr>
          <p:cNvPr id="4" name="İçerik Yer Tutucusu 3"/>
          <p:cNvSpPr>
            <a:spLocks noGrp="1"/>
          </p:cNvSpPr>
          <p:nvPr>
            <p:ph idx="1"/>
          </p:nvPr>
        </p:nvSpPr>
        <p:spPr>
          <a:xfrm>
            <a:off x="320042" y="898986"/>
            <a:ext cx="5789814" cy="4570789"/>
          </a:xfrm>
        </p:spPr>
        <p:txBody>
          <a:bodyPr>
            <a:noAutofit/>
          </a:bodyPr>
          <a:lstStyle/>
          <a:p>
            <a:pPr marL="0" indent="0">
              <a:buNone/>
            </a:pPr>
            <a:r>
              <a:rPr lang="en-US" sz="2400" dirty="0"/>
              <a:t>We calculate the multiplication of </a:t>
            </a:r>
            <a:r>
              <a:rPr lang="en-US" sz="2400" dirty="0" err="1"/>
              <a:t>ballSpeed</a:t>
            </a:r>
            <a:r>
              <a:rPr lang="en-US" sz="2400" dirty="0"/>
              <a:t> and </a:t>
            </a:r>
            <a:r>
              <a:rPr lang="en-US" sz="2400" dirty="0" err="1"/>
              <a:t>ballDirection</a:t>
            </a:r>
            <a:r>
              <a:rPr lang="en-US" sz="2400" dirty="0"/>
              <a:t> to assign new positions to our ball. We do the same operations for rotation calculation</a:t>
            </a:r>
            <a:r>
              <a:rPr lang="en-US" sz="2400" dirty="0" smtClean="0"/>
              <a:t>.</a:t>
            </a:r>
            <a:endParaRPr lang="tr-TR" sz="2400" dirty="0" smtClean="0"/>
          </a:p>
          <a:p>
            <a:pPr marL="0" indent="0">
              <a:buNone/>
            </a:pPr>
            <a:r>
              <a:rPr lang="en-US" sz="2400" dirty="0" smtClean="0"/>
              <a:t> </a:t>
            </a:r>
            <a:r>
              <a:rPr lang="en-US" sz="2400" dirty="0" err="1"/>
              <a:t>BallSpeed</a:t>
            </a:r>
            <a:r>
              <a:rPr lang="en-US" sz="2400" dirty="0"/>
              <a:t> is decreased in every function call.  </a:t>
            </a:r>
            <a:r>
              <a:rPr lang="tr-TR" sz="2400" dirty="0" smtClean="0"/>
              <a:t>I</a:t>
            </a:r>
            <a:r>
              <a:rPr lang="en-US" sz="2400" dirty="0" smtClean="0"/>
              <a:t>f </a:t>
            </a:r>
            <a:r>
              <a:rPr lang="en-US" sz="2400" dirty="0"/>
              <a:t>players don’t touch the ball for a while, the ball stops</a:t>
            </a:r>
            <a:r>
              <a:rPr lang="en-US" sz="2400" dirty="0" smtClean="0"/>
              <a:t>.</a:t>
            </a:r>
            <a:endParaRPr lang="tr-TR" sz="2400" dirty="0" smtClean="0"/>
          </a:p>
          <a:p>
            <a:pPr marL="0" indent="0">
              <a:buNone/>
            </a:pPr>
            <a:r>
              <a:rPr lang="en-US" sz="2400" dirty="0" smtClean="0"/>
              <a:t>In </a:t>
            </a:r>
            <a:r>
              <a:rPr lang="en-US" sz="2400" dirty="0"/>
              <a:t>conclusion, this part of the algorithm, rearrange ball rotation, ball speed and ball location in every call.</a:t>
            </a:r>
            <a:endParaRPr lang="tr-TR" sz="2400" dirty="0"/>
          </a:p>
        </p:txBody>
      </p:sp>
    </p:spTree>
    <p:extLst>
      <p:ext uri="{BB962C8B-B14F-4D97-AF65-F5344CB8AC3E}">
        <p14:creationId xmlns:p14="http://schemas.microsoft.com/office/powerpoint/2010/main" val="33619913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93295" y="274320"/>
            <a:ext cx="6597315" cy="6084916"/>
          </a:xfrm>
        </p:spPr>
        <p:txBody>
          <a:bodyPr>
            <a:noAutofit/>
          </a:bodyPr>
          <a:lstStyle/>
          <a:p>
            <a:pPr marL="0" indent="0">
              <a:buNone/>
            </a:pPr>
            <a:r>
              <a:rPr lang="tr-TR" sz="2400" dirty="0" err="1" smtClean="0"/>
              <a:t>We</a:t>
            </a:r>
            <a:r>
              <a:rPr lang="tr-TR" sz="2400" dirty="0" smtClean="0"/>
              <a:t> </a:t>
            </a:r>
            <a:r>
              <a:rPr lang="en-US" sz="2400" dirty="0" smtClean="0"/>
              <a:t>created </a:t>
            </a:r>
            <a:r>
              <a:rPr lang="en-US" sz="2400" dirty="0"/>
              <a:t>cones in our </a:t>
            </a:r>
            <a:r>
              <a:rPr lang="en-US" sz="2400" dirty="0" err="1"/>
              <a:t>init</a:t>
            </a:r>
            <a:r>
              <a:rPr lang="en-US" sz="2400" dirty="0"/>
              <a:t> function. We used it to determine which player is under control. Each team has a different cone material. So if you change the team, the texture of cones is changed. You can switch between players with ‘B’ key for the first team or by ‘Q’ key for the second team</a:t>
            </a:r>
            <a:r>
              <a:rPr lang="en-US" sz="2400" dirty="0" smtClean="0"/>
              <a:t>.</a:t>
            </a:r>
            <a:endParaRPr lang="tr-TR" sz="2400" dirty="0" smtClean="0"/>
          </a:p>
          <a:p>
            <a:pPr marL="0" indent="0">
              <a:buNone/>
            </a:pPr>
            <a:r>
              <a:rPr lang="en-US" sz="2400" dirty="0" smtClean="0"/>
              <a:t>We </a:t>
            </a:r>
            <a:r>
              <a:rPr lang="en-US" sz="2400" dirty="0"/>
              <a:t>have two variables. We increase the variable by 1 for every ‘Q’ or ‘B’ is pushed. We have a mod algorithm and four different variables to specify which player is under control. Depending on these codes, their values are changed and we can control the player whose value is true.</a:t>
            </a:r>
            <a:endParaRPr lang="tr-TR" sz="2400" dirty="0"/>
          </a:p>
        </p:txBody>
      </p:sp>
      <p:pic>
        <p:nvPicPr>
          <p:cNvPr id="4" name="Resim 3"/>
          <p:cNvPicPr>
            <a:picLocks noChangeAspect="1"/>
          </p:cNvPicPr>
          <p:nvPr/>
        </p:nvPicPr>
        <p:blipFill>
          <a:blip r:embed="rId2"/>
          <a:stretch>
            <a:fillRect/>
          </a:stretch>
        </p:blipFill>
        <p:spPr>
          <a:xfrm>
            <a:off x="7427495" y="2999874"/>
            <a:ext cx="3962400" cy="3641559"/>
          </a:xfrm>
          <a:prstGeom prst="rect">
            <a:avLst/>
          </a:prstGeom>
        </p:spPr>
      </p:pic>
      <p:pic>
        <p:nvPicPr>
          <p:cNvPr id="6" name="Resim 5"/>
          <p:cNvPicPr>
            <a:picLocks noChangeAspect="1"/>
          </p:cNvPicPr>
          <p:nvPr/>
        </p:nvPicPr>
        <p:blipFill>
          <a:blip r:embed="rId3"/>
          <a:stretch>
            <a:fillRect/>
          </a:stretch>
        </p:blipFill>
        <p:spPr>
          <a:xfrm>
            <a:off x="7090609" y="553452"/>
            <a:ext cx="4817145" cy="2286000"/>
          </a:xfrm>
          <a:prstGeom prst="rect">
            <a:avLst/>
          </a:prstGeom>
        </p:spPr>
      </p:pic>
    </p:spTree>
    <p:extLst>
      <p:ext uri="{BB962C8B-B14F-4D97-AF65-F5344CB8AC3E}">
        <p14:creationId xmlns:p14="http://schemas.microsoft.com/office/powerpoint/2010/main" val="30775390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162927" y="125830"/>
            <a:ext cx="4891211" cy="3240825"/>
          </a:xfrm>
          <a:prstGeom prst="rect">
            <a:avLst/>
          </a:prstGeom>
        </p:spPr>
      </p:pic>
      <p:pic>
        <p:nvPicPr>
          <p:cNvPr id="5" name="Resim 4"/>
          <p:cNvPicPr>
            <a:picLocks noChangeAspect="1"/>
          </p:cNvPicPr>
          <p:nvPr/>
        </p:nvPicPr>
        <p:blipFill>
          <a:blip r:embed="rId3"/>
          <a:stretch>
            <a:fillRect/>
          </a:stretch>
        </p:blipFill>
        <p:spPr>
          <a:xfrm>
            <a:off x="6857999" y="125830"/>
            <a:ext cx="4563687" cy="3240825"/>
          </a:xfrm>
          <a:prstGeom prst="rect">
            <a:avLst/>
          </a:prstGeom>
        </p:spPr>
      </p:pic>
      <p:pic>
        <p:nvPicPr>
          <p:cNvPr id="6" name="Resim 5"/>
          <p:cNvPicPr>
            <a:picLocks noChangeAspect="1"/>
          </p:cNvPicPr>
          <p:nvPr/>
        </p:nvPicPr>
        <p:blipFill>
          <a:blip r:embed="rId4"/>
          <a:stretch>
            <a:fillRect/>
          </a:stretch>
        </p:blipFill>
        <p:spPr>
          <a:xfrm>
            <a:off x="1865602" y="4068283"/>
            <a:ext cx="5449598" cy="2623462"/>
          </a:xfrm>
          <a:prstGeom prst="rect">
            <a:avLst/>
          </a:prstGeom>
        </p:spPr>
      </p:pic>
      <p:sp>
        <p:nvSpPr>
          <p:cNvPr id="7" name="Sağ Ok 6"/>
          <p:cNvSpPr/>
          <p:nvPr/>
        </p:nvSpPr>
        <p:spPr>
          <a:xfrm>
            <a:off x="5203767" y="1097280"/>
            <a:ext cx="1378528" cy="731520"/>
          </a:xfrm>
          <a:prstGeom prst="rightArrow">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Aşağı Ok 7"/>
          <p:cNvSpPr/>
          <p:nvPr/>
        </p:nvSpPr>
        <p:spPr>
          <a:xfrm>
            <a:off x="9728798" y="3524596"/>
            <a:ext cx="836677" cy="1087375"/>
          </a:xfrm>
          <a:prstGeom prst="downArrow">
            <a:avLst/>
          </a:prstGeom>
          <a:solidFill>
            <a:schemeClr val="bg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Sağ Ok 8"/>
          <p:cNvSpPr/>
          <p:nvPr/>
        </p:nvSpPr>
        <p:spPr>
          <a:xfrm flipH="1">
            <a:off x="7750368" y="4412120"/>
            <a:ext cx="1978430" cy="872836"/>
          </a:xfrm>
          <a:prstGeom prst="rightArrow">
            <a:avLst/>
          </a:prstGeom>
          <a:solidFill>
            <a:schemeClr val="bg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8992686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85801" y="112295"/>
            <a:ext cx="6436894" cy="1456267"/>
          </a:xfrm>
        </p:spPr>
        <p:txBody>
          <a:bodyPr/>
          <a:lstStyle/>
          <a:p>
            <a:r>
              <a:rPr lang="tr-TR" dirty="0" err="1" smtClean="0"/>
              <a:t>playermovement</a:t>
            </a:r>
            <a:endParaRPr lang="tr-TR" dirty="0"/>
          </a:p>
        </p:txBody>
      </p:sp>
      <p:sp>
        <p:nvSpPr>
          <p:cNvPr id="3" name="İçerik Yer Tutucusu 2"/>
          <p:cNvSpPr>
            <a:spLocks noGrp="1"/>
          </p:cNvSpPr>
          <p:nvPr>
            <p:ph idx="1"/>
          </p:nvPr>
        </p:nvSpPr>
        <p:spPr/>
        <p:txBody>
          <a:bodyPr>
            <a:noAutofit/>
          </a:bodyPr>
          <a:lstStyle/>
          <a:p>
            <a:pPr marL="0" indent="0">
              <a:buNone/>
            </a:pPr>
            <a:r>
              <a:rPr lang="en-US" sz="2400" dirty="0"/>
              <a:t>As I mention in the previous slide, we have four variables to choose which player is under control. Two of them for the first team and rest for other team. Let’s consider the first team for this function. If our move1 variable is true, then player1 can be controllable. Cone for team1 positions set to player1 positions. You can move your player via arrow keys unless you want to go outside of court. When the user presses the arrow buttons, the algorithm checks whether the player can go there or not. </a:t>
            </a:r>
            <a:endParaRPr lang="tr-TR" sz="2400" dirty="0" smtClean="0"/>
          </a:p>
          <a:p>
            <a:pPr marL="0" indent="0">
              <a:buNone/>
            </a:pPr>
            <a:r>
              <a:rPr lang="en-US" sz="2400" dirty="0" smtClean="0"/>
              <a:t>If </a:t>
            </a:r>
            <a:r>
              <a:rPr lang="en-US" sz="2400" dirty="0"/>
              <a:t>our result is false then the player’s positions remain the same</a:t>
            </a:r>
            <a:r>
              <a:rPr lang="en-US" sz="2400" dirty="0" smtClean="0"/>
              <a:t>.</a:t>
            </a:r>
            <a:endParaRPr lang="tr-TR" sz="2400" dirty="0" smtClean="0"/>
          </a:p>
          <a:p>
            <a:pPr marL="0" indent="0">
              <a:buNone/>
            </a:pPr>
            <a:r>
              <a:rPr lang="en-US" sz="2400" dirty="0" smtClean="0"/>
              <a:t>Else </a:t>
            </a:r>
            <a:r>
              <a:rPr lang="en-US" sz="2400" dirty="0"/>
              <a:t>we increase or decrease position x or position y depends on the direction.</a:t>
            </a:r>
            <a:endParaRPr lang="tr-TR" sz="2400" dirty="0"/>
          </a:p>
        </p:txBody>
      </p:sp>
    </p:spTree>
    <p:extLst>
      <p:ext uri="{BB962C8B-B14F-4D97-AF65-F5344CB8AC3E}">
        <p14:creationId xmlns:p14="http://schemas.microsoft.com/office/powerpoint/2010/main" val="39894255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PLAYER </a:t>
            </a:r>
            <a:r>
              <a:rPr lang="tr-TR" dirty="0" err="1"/>
              <a:t>physıcs</a:t>
            </a:r>
            <a:endParaRPr lang="tr-TR" dirty="0"/>
          </a:p>
        </p:txBody>
      </p:sp>
      <p:sp>
        <p:nvSpPr>
          <p:cNvPr id="3" name="İçerik Yer Tutucusu 2"/>
          <p:cNvSpPr>
            <a:spLocks noGrp="1"/>
          </p:cNvSpPr>
          <p:nvPr>
            <p:ph idx="1"/>
          </p:nvPr>
        </p:nvSpPr>
        <p:spPr>
          <a:xfrm>
            <a:off x="685802" y="2142067"/>
            <a:ext cx="9597188" cy="3649133"/>
          </a:xfrm>
        </p:spPr>
        <p:txBody>
          <a:bodyPr>
            <a:normAutofit/>
          </a:bodyPr>
          <a:lstStyle/>
          <a:p>
            <a:pPr marL="0" indent="0">
              <a:buNone/>
            </a:pPr>
            <a:r>
              <a:rPr lang="tr-TR" sz="2400" dirty="0" err="1" smtClean="0"/>
              <a:t>In</a:t>
            </a:r>
            <a:r>
              <a:rPr lang="tr-TR" sz="2400" dirty="0" smtClean="0"/>
              <a:t> </a:t>
            </a:r>
            <a:r>
              <a:rPr lang="tr-TR" sz="2400" dirty="0" err="1"/>
              <a:t>this</a:t>
            </a:r>
            <a:r>
              <a:rPr lang="tr-TR" sz="2400" dirty="0"/>
              <a:t> </a:t>
            </a:r>
            <a:r>
              <a:rPr lang="tr-TR" sz="2400" dirty="0" err="1"/>
              <a:t>function</a:t>
            </a:r>
            <a:r>
              <a:rPr lang="tr-TR" sz="2400" dirty="0"/>
              <a:t> </a:t>
            </a:r>
            <a:r>
              <a:rPr lang="tr-TR" sz="2400" dirty="0" err="1"/>
              <a:t>we</a:t>
            </a:r>
            <a:r>
              <a:rPr lang="tr-TR" sz="2400" dirty="0"/>
              <a:t> </a:t>
            </a:r>
            <a:r>
              <a:rPr lang="tr-TR" sz="2400" dirty="0" err="1"/>
              <a:t>specify</a:t>
            </a:r>
            <a:r>
              <a:rPr lang="tr-TR" sz="2400" dirty="0"/>
              <a:t> </a:t>
            </a:r>
            <a:r>
              <a:rPr lang="tr-TR" sz="2400" dirty="0" err="1"/>
              <a:t>the</a:t>
            </a:r>
            <a:r>
              <a:rPr lang="tr-TR" sz="2400" dirty="0"/>
              <a:t> </a:t>
            </a:r>
            <a:r>
              <a:rPr lang="tr-TR" sz="2400" dirty="0" err="1"/>
              <a:t>ball</a:t>
            </a:r>
            <a:r>
              <a:rPr lang="tr-TR" sz="2400" dirty="0"/>
              <a:t> </a:t>
            </a:r>
            <a:r>
              <a:rPr lang="tr-TR" sz="2400" dirty="0" err="1"/>
              <a:t>speed</a:t>
            </a:r>
            <a:r>
              <a:rPr lang="tr-TR" sz="2400" dirty="0"/>
              <a:t>, </a:t>
            </a:r>
            <a:r>
              <a:rPr lang="tr-TR" sz="2400" dirty="0" err="1" smtClean="0"/>
              <a:t>direction</a:t>
            </a:r>
            <a:r>
              <a:rPr lang="tr-TR" sz="2400" dirty="0"/>
              <a:t> </a:t>
            </a:r>
            <a:r>
              <a:rPr lang="tr-TR" sz="2400" dirty="0" err="1" smtClean="0"/>
              <a:t>and</a:t>
            </a:r>
            <a:r>
              <a:rPr lang="tr-TR" sz="2400" dirty="0" smtClean="0"/>
              <a:t> </a:t>
            </a:r>
            <a:r>
              <a:rPr lang="tr-TR" sz="2400" dirty="0" err="1"/>
              <a:t>rotation</a:t>
            </a:r>
            <a:r>
              <a:rPr lang="tr-TR" sz="2400" dirty="0"/>
              <a:t>. </a:t>
            </a:r>
            <a:r>
              <a:rPr lang="tr-TR" sz="2400" dirty="0" err="1"/>
              <a:t>When</a:t>
            </a:r>
            <a:r>
              <a:rPr lang="tr-TR" sz="2400" dirty="0"/>
              <a:t> </a:t>
            </a:r>
            <a:r>
              <a:rPr lang="tr-TR" sz="2400" dirty="0" err="1"/>
              <a:t>you</a:t>
            </a:r>
            <a:r>
              <a:rPr lang="tr-TR" sz="2400" dirty="0"/>
              <a:t> </a:t>
            </a:r>
            <a:r>
              <a:rPr lang="tr-TR" sz="2400" dirty="0" err="1"/>
              <a:t>direct</a:t>
            </a:r>
            <a:r>
              <a:rPr lang="tr-TR" sz="2400" dirty="0"/>
              <a:t> </a:t>
            </a:r>
            <a:r>
              <a:rPr lang="tr-TR" sz="2400" dirty="0" err="1"/>
              <a:t>the</a:t>
            </a:r>
            <a:r>
              <a:rPr lang="tr-TR" sz="2400" dirty="0"/>
              <a:t> </a:t>
            </a:r>
            <a:r>
              <a:rPr lang="tr-TR" sz="2400" dirty="0" err="1"/>
              <a:t>ball</a:t>
            </a:r>
            <a:r>
              <a:rPr lang="tr-TR" sz="2400" dirty="0"/>
              <a:t>, </a:t>
            </a:r>
            <a:r>
              <a:rPr lang="tr-TR" sz="2400" dirty="0" err="1"/>
              <a:t>it’s</a:t>
            </a:r>
            <a:r>
              <a:rPr lang="tr-TR" sz="2400" dirty="0"/>
              <a:t> </a:t>
            </a:r>
            <a:r>
              <a:rPr lang="tr-TR" sz="2400" dirty="0" err="1"/>
              <a:t>important</a:t>
            </a:r>
            <a:r>
              <a:rPr lang="tr-TR" sz="2400" dirty="0"/>
              <a:t> </a:t>
            </a:r>
            <a:r>
              <a:rPr lang="tr-TR" sz="2400" dirty="0" err="1"/>
              <a:t>that</a:t>
            </a:r>
            <a:r>
              <a:rPr lang="tr-TR" sz="2400" dirty="0"/>
              <a:t> </a:t>
            </a:r>
            <a:r>
              <a:rPr lang="tr-TR" sz="2400" dirty="0" err="1"/>
              <a:t>which</a:t>
            </a:r>
            <a:r>
              <a:rPr lang="tr-TR" sz="2400" dirty="0"/>
              <a:t> </a:t>
            </a:r>
            <a:r>
              <a:rPr lang="tr-TR" sz="2400" dirty="0" err="1"/>
              <a:t>side</a:t>
            </a:r>
            <a:r>
              <a:rPr lang="tr-TR" sz="2400" dirty="0"/>
              <a:t> of </a:t>
            </a:r>
            <a:r>
              <a:rPr lang="tr-TR" sz="2400" dirty="0" err="1"/>
              <a:t>player</a:t>
            </a:r>
            <a:r>
              <a:rPr lang="tr-TR" sz="2400" dirty="0"/>
              <a:t> </a:t>
            </a:r>
            <a:r>
              <a:rPr lang="tr-TR" sz="2400" dirty="0" err="1" smtClean="0"/>
              <a:t>touches</a:t>
            </a:r>
            <a:r>
              <a:rPr lang="tr-TR" sz="2400" dirty="0" smtClean="0"/>
              <a:t> </a:t>
            </a:r>
            <a:r>
              <a:rPr lang="tr-TR" sz="2400" dirty="0" err="1"/>
              <a:t>the</a:t>
            </a:r>
            <a:r>
              <a:rPr lang="tr-TR" sz="2400" dirty="0"/>
              <a:t> </a:t>
            </a:r>
            <a:r>
              <a:rPr lang="tr-TR" sz="2400" dirty="0" err="1"/>
              <a:t>ball</a:t>
            </a:r>
            <a:r>
              <a:rPr lang="tr-TR" sz="2400" dirty="0"/>
              <a:t> </a:t>
            </a:r>
            <a:r>
              <a:rPr lang="tr-TR" sz="2400" dirty="0" err="1"/>
              <a:t>and</a:t>
            </a:r>
            <a:r>
              <a:rPr lang="tr-TR" sz="2400" dirty="0"/>
              <a:t> </a:t>
            </a:r>
            <a:r>
              <a:rPr lang="tr-TR" sz="2400" dirty="0" err="1"/>
              <a:t>ball</a:t>
            </a:r>
            <a:r>
              <a:rPr lang="tr-TR" sz="2400" dirty="0"/>
              <a:t> </a:t>
            </a:r>
            <a:r>
              <a:rPr lang="tr-TR" sz="2400" dirty="0" err="1"/>
              <a:t>speed</a:t>
            </a:r>
            <a:r>
              <a:rPr lang="tr-TR" sz="2400" dirty="0"/>
              <a:t> </a:t>
            </a:r>
            <a:r>
              <a:rPr lang="tr-TR" sz="2400" dirty="0" err="1"/>
              <a:t>depends</a:t>
            </a:r>
            <a:r>
              <a:rPr lang="tr-TR" sz="2400" dirty="0"/>
              <a:t> on </a:t>
            </a:r>
            <a:r>
              <a:rPr lang="tr-TR" sz="2400" dirty="0" err="1"/>
              <a:t>whether</a:t>
            </a:r>
            <a:r>
              <a:rPr lang="tr-TR" sz="2400" dirty="0"/>
              <a:t> </a:t>
            </a:r>
            <a:r>
              <a:rPr lang="tr-TR" sz="2400" dirty="0" err="1"/>
              <a:t>the</a:t>
            </a:r>
            <a:r>
              <a:rPr lang="tr-TR" sz="2400" dirty="0"/>
              <a:t> </a:t>
            </a:r>
            <a:r>
              <a:rPr lang="tr-TR" sz="2400" dirty="0" err="1"/>
              <a:t>player</a:t>
            </a:r>
            <a:r>
              <a:rPr lang="tr-TR" sz="2400" dirty="0"/>
              <a:t> </a:t>
            </a:r>
            <a:r>
              <a:rPr lang="tr-TR" sz="2400" dirty="0" err="1"/>
              <a:t>shoots</a:t>
            </a:r>
            <a:r>
              <a:rPr lang="tr-TR" sz="2400" dirty="0"/>
              <a:t> </a:t>
            </a:r>
            <a:r>
              <a:rPr lang="tr-TR" sz="2400" dirty="0" err="1"/>
              <a:t>or</a:t>
            </a:r>
            <a:r>
              <a:rPr lang="tr-TR" sz="2400" dirty="0"/>
              <a:t> not.</a:t>
            </a:r>
          </a:p>
        </p:txBody>
      </p:sp>
    </p:spTree>
    <p:extLst>
      <p:ext uri="{BB962C8B-B14F-4D97-AF65-F5344CB8AC3E}">
        <p14:creationId xmlns:p14="http://schemas.microsoft.com/office/powerpoint/2010/main" val="8873105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68706" y="-248207"/>
            <a:ext cx="10131425" cy="3649133"/>
          </a:xfrm>
        </p:spPr>
        <p:txBody>
          <a:bodyPr>
            <a:normAutofit/>
          </a:bodyPr>
          <a:lstStyle/>
          <a:p>
            <a:pPr marL="0" indent="0">
              <a:buNone/>
            </a:pPr>
            <a:r>
              <a:rPr lang="en-US" sz="2400" dirty="0"/>
              <a:t>Beginning of the function, we set a variable to the width of the player. we check whether a player shoots or not. If the player shoots or passes, then we change our variable. Because the player may touch earlier while hitting the ball than when he did not hit the ball. Let’s go in detail in our code.</a:t>
            </a:r>
            <a:endParaRPr lang="tr-TR" sz="2400" dirty="0"/>
          </a:p>
        </p:txBody>
      </p:sp>
      <p:pic>
        <p:nvPicPr>
          <p:cNvPr id="4" name="Resim 3"/>
          <p:cNvPicPr>
            <a:picLocks noChangeAspect="1"/>
          </p:cNvPicPr>
          <p:nvPr/>
        </p:nvPicPr>
        <p:blipFill>
          <a:blip r:embed="rId2"/>
          <a:stretch>
            <a:fillRect/>
          </a:stretch>
        </p:blipFill>
        <p:spPr>
          <a:xfrm>
            <a:off x="391777" y="3400926"/>
            <a:ext cx="2809875" cy="2076450"/>
          </a:xfrm>
          <a:prstGeom prst="rect">
            <a:avLst/>
          </a:prstGeom>
        </p:spPr>
      </p:pic>
      <p:pic>
        <p:nvPicPr>
          <p:cNvPr id="5" name="Resim 4"/>
          <p:cNvPicPr>
            <a:picLocks noChangeAspect="1"/>
          </p:cNvPicPr>
          <p:nvPr/>
        </p:nvPicPr>
        <p:blipFill>
          <a:blip r:embed="rId3"/>
          <a:stretch>
            <a:fillRect/>
          </a:stretch>
        </p:blipFill>
        <p:spPr>
          <a:xfrm>
            <a:off x="7963651" y="3510463"/>
            <a:ext cx="3124200" cy="1946358"/>
          </a:xfrm>
          <a:prstGeom prst="rect">
            <a:avLst/>
          </a:prstGeom>
        </p:spPr>
      </p:pic>
      <p:pic>
        <p:nvPicPr>
          <p:cNvPr id="6" name="Resim 5"/>
          <p:cNvPicPr>
            <a:picLocks noChangeAspect="1"/>
          </p:cNvPicPr>
          <p:nvPr/>
        </p:nvPicPr>
        <p:blipFill>
          <a:blip r:embed="rId4"/>
          <a:stretch>
            <a:fillRect/>
          </a:stretch>
        </p:blipFill>
        <p:spPr>
          <a:xfrm>
            <a:off x="4272964" y="3510463"/>
            <a:ext cx="2619375" cy="1857375"/>
          </a:xfrm>
          <a:prstGeom prst="rect">
            <a:avLst/>
          </a:prstGeom>
        </p:spPr>
      </p:pic>
    </p:spTree>
    <p:extLst>
      <p:ext uri="{BB962C8B-B14F-4D97-AF65-F5344CB8AC3E}">
        <p14:creationId xmlns:p14="http://schemas.microsoft.com/office/powerpoint/2010/main" val="24186159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9FF5477-852C-4F75-8645-C2472B8BB6C2}"/>
              </a:ext>
            </a:extLst>
          </p:cNvPr>
          <p:cNvSpPr>
            <a:spLocks noGrp="1"/>
          </p:cNvSpPr>
          <p:nvPr>
            <p:ph idx="1"/>
          </p:nvPr>
        </p:nvSpPr>
        <p:spPr>
          <a:xfrm>
            <a:off x="461210" y="120762"/>
            <a:ext cx="10131425" cy="3055575"/>
          </a:xfrm>
        </p:spPr>
        <p:txBody>
          <a:bodyPr>
            <a:normAutofit/>
          </a:bodyPr>
          <a:lstStyle/>
          <a:p>
            <a:pPr marL="0" indent="0">
              <a:buNone/>
            </a:pPr>
            <a:r>
              <a:rPr lang="tr-TR" sz="3200" dirty="0" smtClean="0"/>
              <a:t>PROPOSAL</a:t>
            </a:r>
          </a:p>
          <a:p>
            <a:pPr marL="0" indent="0">
              <a:buNone/>
            </a:pPr>
            <a:r>
              <a:rPr lang="en-US" sz="3200" dirty="0"/>
              <a:t>Firstly we planned to make a game like a pinball in the proposal but as we progressed through the project, we decided to turn our project into a football game to increase the variety of the gameplay.</a:t>
            </a:r>
            <a:endParaRPr lang="tr-TR" sz="3200" dirty="0"/>
          </a:p>
        </p:txBody>
      </p:sp>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875" y="3513221"/>
            <a:ext cx="3250030" cy="2395788"/>
          </a:xfrm>
          <a:prstGeom prst="rect">
            <a:avLst/>
          </a:prstGeom>
        </p:spPr>
      </p:pic>
      <p:pic>
        <p:nvPicPr>
          <p:cNvPr id="4" name="Resim 3"/>
          <p:cNvPicPr>
            <a:picLocks noChangeAspect="1"/>
          </p:cNvPicPr>
          <p:nvPr/>
        </p:nvPicPr>
        <p:blipFill>
          <a:blip r:embed="rId3"/>
          <a:stretch>
            <a:fillRect/>
          </a:stretch>
        </p:blipFill>
        <p:spPr>
          <a:xfrm>
            <a:off x="7186863" y="3513221"/>
            <a:ext cx="4438900" cy="2454191"/>
          </a:xfrm>
          <a:prstGeom prst="rect">
            <a:avLst/>
          </a:prstGeom>
        </p:spPr>
      </p:pic>
      <p:sp>
        <p:nvSpPr>
          <p:cNvPr id="5" name="Şeritli Sağ Ok 4"/>
          <p:cNvSpPr/>
          <p:nvPr/>
        </p:nvSpPr>
        <p:spPr>
          <a:xfrm>
            <a:off x="4483768" y="4138864"/>
            <a:ext cx="2374232" cy="893094"/>
          </a:xfrm>
          <a:prstGeom prst="striped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6676117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p:cNvPicPr>
            <a:picLocks noGrp="1" noChangeAspect="1"/>
          </p:cNvPicPr>
          <p:nvPr>
            <p:ph idx="1"/>
          </p:nvPr>
        </p:nvPicPr>
        <p:blipFill>
          <a:blip r:embed="rId2"/>
          <a:stretch>
            <a:fillRect/>
          </a:stretch>
        </p:blipFill>
        <p:spPr>
          <a:xfrm>
            <a:off x="6930189" y="609600"/>
            <a:ext cx="5033744" cy="6031831"/>
          </a:xfrm>
          <a:prstGeom prst="rect">
            <a:avLst/>
          </a:prstGeom>
        </p:spPr>
      </p:pic>
      <p:sp>
        <p:nvSpPr>
          <p:cNvPr id="7" name="Metin kutusu 6"/>
          <p:cNvSpPr txBox="1"/>
          <p:nvPr/>
        </p:nvSpPr>
        <p:spPr>
          <a:xfrm>
            <a:off x="385011" y="609600"/>
            <a:ext cx="5929162" cy="4893647"/>
          </a:xfrm>
          <a:prstGeom prst="rect">
            <a:avLst/>
          </a:prstGeom>
          <a:noFill/>
        </p:spPr>
        <p:txBody>
          <a:bodyPr wrap="square" rtlCol="0">
            <a:spAutoFit/>
          </a:bodyPr>
          <a:lstStyle/>
          <a:p>
            <a:r>
              <a:rPr lang="en-US" sz="2400" dirty="0"/>
              <a:t>To begin with, we check if the ball touches the player. We control both x and y-direction. While this checking, we use a variable that we talk on the previous slide. After that, we assign a value to ball speed. </a:t>
            </a:r>
            <a:endParaRPr lang="tr-TR" sz="2400" dirty="0" smtClean="0"/>
          </a:p>
          <a:p>
            <a:endParaRPr lang="tr-TR" sz="2400" dirty="0" smtClean="0"/>
          </a:p>
          <a:p>
            <a:r>
              <a:rPr lang="en-US" sz="2400" dirty="0" smtClean="0"/>
              <a:t>Pass</a:t>
            </a:r>
            <a:r>
              <a:rPr lang="en-US" sz="2400" dirty="0" smtClean="0"/>
              <a:t>:</a:t>
            </a:r>
            <a:endParaRPr lang="tr-TR" sz="2400" dirty="0" smtClean="0"/>
          </a:p>
          <a:p>
            <a:endParaRPr lang="tr-TR" sz="2400" dirty="0" smtClean="0"/>
          </a:p>
          <a:p>
            <a:r>
              <a:rPr lang="en-US" sz="2400" dirty="0" smtClean="0"/>
              <a:t>Then </a:t>
            </a:r>
            <a:r>
              <a:rPr lang="en-US" sz="2400" dirty="0"/>
              <a:t>we check whether the passkey is pushed or not. Let’s say it’s pushed and the teammate stands front. Then we check if the ball touched the front side of the player, then we use some math function.</a:t>
            </a:r>
            <a:endParaRPr lang="tr-TR" sz="2400" dirty="0"/>
          </a:p>
        </p:txBody>
      </p:sp>
    </p:spTree>
    <p:extLst>
      <p:ext uri="{BB962C8B-B14F-4D97-AF65-F5344CB8AC3E}">
        <p14:creationId xmlns:p14="http://schemas.microsoft.com/office/powerpoint/2010/main" val="7789147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72454" y="265140"/>
            <a:ext cx="7306375" cy="3649133"/>
          </a:xfrm>
        </p:spPr>
        <p:txBody>
          <a:bodyPr>
            <a:noAutofit/>
          </a:bodyPr>
          <a:lstStyle/>
          <a:p>
            <a:pPr marL="0" indent="0">
              <a:buNone/>
            </a:pPr>
            <a:r>
              <a:rPr lang="tr-TR" sz="2400" dirty="0" err="1"/>
              <a:t>Firstly</a:t>
            </a:r>
            <a:r>
              <a:rPr lang="tr-TR" sz="2400" dirty="0"/>
              <a:t> </a:t>
            </a:r>
            <a:r>
              <a:rPr lang="tr-TR" sz="2400" dirty="0" err="1"/>
              <a:t>we</a:t>
            </a:r>
            <a:r>
              <a:rPr lang="tr-TR" sz="2400" dirty="0"/>
              <a:t> </a:t>
            </a:r>
            <a:r>
              <a:rPr lang="tr-TR" sz="2400" dirty="0" err="1"/>
              <a:t>calculate</a:t>
            </a:r>
            <a:r>
              <a:rPr lang="tr-TR" sz="2400" dirty="0"/>
              <a:t> a </a:t>
            </a:r>
            <a:r>
              <a:rPr lang="tr-TR" sz="2400" dirty="0" err="1"/>
              <a:t>distance</a:t>
            </a:r>
            <a:r>
              <a:rPr lang="tr-TR" sz="2400" dirty="0"/>
              <a:t> </a:t>
            </a:r>
            <a:r>
              <a:rPr lang="tr-TR" sz="2400" dirty="0" err="1" smtClean="0"/>
              <a:t>between</a:t>
            </a:r>
            <a:r>
              <a:rPr lang="tr-TR" sz="2400" dirty="0" smtClean="0"/>
              <a:t> </a:t>
            </a:r>
            <a:r>
              <a:rPr lang="tr-TR" sz="2400" dirty="0" err="1" smtClean="0"/>
              <a:t>player</a:t>
            </a:r>
            <a:r>
              <a:rPr lang="tr-TR" sz="2400" dirty="0" smtClean="0"/>
              <a:t> </a:t>
            </a:r>
            <a:r>
              <a:rPr lang="tr-TR" sz="2400" dirty="0" err="1" smtClean="0"/>
              <a:t>to</a:t>
            </a:r>
            <a:r>
              <a:rPr lang="tr-TR" sz="2400" dirty="0" smtClean="0"/>
              <a:t> </a:t>
            </a:r>
            <a:r>
              <a:rPr lang="tr-TR" sz="2400" dirty="0" err="1" smtClean="0"/>
              <a:t>player</a:t>
            </a:r>
            <a:r>
              <a:rPr lang="tr-TR" sz="2400" dirty="0" smtClean="0"/>
              <a:t> </a:t>
            </a:r>
            <a:r>
              <a:rPr lang="tr-TR" sz="2400" dirty="0" err="1"/>
              <a:t>both</a:t>
            </a:r>
            <a:r>
              <a:rPr lang="tr-TR" sz="2400" dirty="0"/>
              <a:t> on x-</a:t>
            </a:r>
            <a:r>
              <a:rPr lang="tr-TR" sz="2400" dirty="0" err="1"/>
              <a:t>axis</a:t>
            </a:r>
            <a:r>
              <a:rPr lang="tr-TR" sz="2400" dirty="0"/>
              <a:t> </a:t>
            </a:r>
            <a:r>
              <a:rPr lang="tr-TR" sz="2400" dirty="0" err="1"/>
              <a:t>and</a:t>
            </a:r>
            <a:r>
              <a:rPr lang="tr-TR" sz="2400" dirty="0"/>
              <a:t> y-</a:t>
            </a:r>
            <a:r>
              <a:rPr lang="tr-TR" sz="2400" dirty="0" err="1"/>
              <a:t>axis</a:t>
            </a:r>
            <a:r>
              <a:rPr lang="tr-TR" sz="2400" dirty="0"/>
              <a:t>. </a:t>
            </a:r>
            <a:r>
              <a:rPr lang="tr-TR" sz="2400" dirty="0" err="1"/>
              <a:t>After</a:t>
            </a:r>
            <a:r>
              <a:rPr lang="tr-TR" sz="2400" dirty="0"/>
              <a:t> </a:t>
            </a:r>
            <a:r>
              <a:rPr lang="tr-TR" sz="2400" dirty="0" err="1"/>
              <a:t>that</a:t>
            </a:r>
            <a:r>
              <a:rPr lang="tr-TR" sz="2400" dirty="0"/>
              <a:t> </a:t>
            </a:r>
            <a:r>
              <a:rPr lang="tr-TR" sz="2400" dirty="0" err="1"/>
              <a:t>we</a:t>
            </a:r>
            <a:r>
              <a:rPr lang="tr-TR" sz="2400" dirty="0"/>
              <a:t> </a:t>
            </a:r>
            <a:r>
              <a:rPr lang="tr-TR" sz="2400" dirty="0" err="1"/>
              <a:t>convert</a:t>
            </a:r>
            <a:r>
              <a:rPr lang="tr-TR" sz="2400" dirty="0"/>
              <a:t> </a:t>
            </a:r>
            <a:r>
              <a:rPr lang="tr-TR" sz="2400" dirty="0" err="1"/>
              <a:t>this</a:t>
            </a:r>
            <a:r>
              <a:rPr lang="tr-TR" sz="2400" dirty="0"/>
              <a:t> </a:t>
            </a:r>
            <a:r>
              <a:rPr lang="tr-TR" sz="2400" dirty="0" err="1"/>
              <a:t>to</a:t>
            </a:r>
            <a:r>
              <a:rPr lang="tr-TR" sz="2400" dirty="0"/>
              <a:t> </a:t>
            </a:r>
            <a:r>
              <a:rPr lang="tr-TR" sz="2400" dirty="0" err="1"/>
              <a:t>unit</a:t>
            </a:r>
            <a:r>
              <a:rPr lang="tr-TR" sz="2400" dirty="0"/>
              <a:t> </a:t>
            </a:r>
            <a:r>
              <a:rPr lang="tr-TR" sz="2400" dirty="0" err="1"/>
              <a:t>vector</a:t>
            </a:r>
            <a:r>
              <a:rPr lang="tr-TR" sz="2400" dirty="0"/>
              <a:t>. </a:t>
            </a:r>
            <a:r>
              <a:rPr lang="tr-TR" sz="2400" dirty="0" smtClean="0"/>
              <a:t> </a:t>
            </a:r>
            <a:r>
              <a:rPr lang="tr-TR" sz="2400" dirty="0" err="1"/>
              <a:t>W</a:t>
            </a:r>
            <a:r>
              <a:rPr lang="tr-TR" sz="2400" dirty="0" err="1" smtClean="0"/>
              <a:t>e</a:t>
            </a:r>
            <a:r>
              <a:rPr lang="tr-TR" sz="2400" dirty="0" smtClean="0"/>
              <a:t> </a:t>
            </a:r>
            <a:r>
              <a:rPr lang="tr-TR" sz="2400" dirty="0" err="1"/>
              <a:t>multiply</a:t>
            </a:r>
            <a:r>
              <a:rPr lang="tr-TR" sz="2400" dirty="0"/>
              <a:t> </a:t>
            </a:r>
            <a:r>
              <a:rPr lang="tr-TR" sz="2400" dirty="0" err="1"/>
              <a:t>this</a:t>
            </a:r>
            <a:r>
              <a:rPr lang="tr-TR" sz="2400" dirty="0"/>
              <a:t> </a:t>
            </a:r>
            <a:r>
              <a:rPr lang="tr-TR" sz="2400" dirty="0" err="1"/>
              <a:t>vector</a:t>
            </a:r>
            <a:r>
              <a:rPr lang="tr-TR" sz="2400" dirty="0"/>
              <a:t> </a:t>
            </a:r>
            <a:r>
              <a:rPr lang="tr-TR" sz="2400" dirty="0" err="1"/>
              <a:t>with</a:t>
            </a:r>
            <a:r>
              <a:rPr lang="tr-TR" sz="2400" dirty="0"/>
              <a:t> </a:t>
            </a:r>
            <a:r>
              <a:rPr lang="tr-TR" sz="2400" dirty="0" err="1" smtClean="0"/>
              <a:t>player</a:t>
            </a:r>
            <a:r>
              <a:rPr lang="tr-TR" sz="2400" dirty="0" smtClean="0"/>
              <a:t> </a:t>
            </a:r>
            <a:r>
              <a:rPr lang="tr-TR" sz="2400" dirty="0" err="1" smtClean="0"/>
              <a:t>speed</a:t>
            </a:r>
            <a:r>
              <a:rPr lang="tr-TR" sz="2400" dirty="0" smtClean="0"/>
              <a:t> </a:t>
            </a:r>
            <a:r>
              <a:rPr lang="tr-TR" sz="2400" dirty="0" err="1"/>
              <a:t>and</a:t>
            </a:r>
            <a:r>
              <a:rPr lang="tr-TR" sz="2400" dirty="0"/>
              <a:t> </a:t>
            </a:r>
            <a:r>
              <a:rPr lang="tr-TR" sz="2400" dirty="0" err="1"/>
              <a:t>finally</a:t>
            </a:r>
            <a:r>
              <a:rPr lang="tr-TR" sz="2400" dirty="0"/>
              <a:t> </a:t>
            </a:r>
            <a:r>
              <a:rPr lang="tr-TR" sz="2400" dirty="0" err="1"/>
              <a:t>adding</a:t>
            </a:r>
            <a:r>
              <a:rPr lang="tr-TR" sz="2400" dirty="0"/>
              <a:t> </a:t>
            </a:r>
            <a:r>
              <a:rPr lang="tr-TR" sz="2400" dirty="0" err="1"/>
              <a:t>them</a:t>
            </a:r>
            <a:r>
              <a:rPr lang="tr-TR" sz="2400" dirty="0"/>
              <a:t> </a:t>
            </a:r>
            <a:r>
              <a:rPr lang="tr-TR" sz="2400" dirty="0" err="1"/>
              <a:t>to</a:t>
            </a:r>
            <a:r>
              <a:rPr lang="tr-TR" sz="2400" dirty="0"/>
              <a:t> </a:t>
            </a:r>
            <a:r>
              <a:rPr lang="tr-TR" sz="2400" dirty="0" err="1"/>
              <a:t>ball</a:t>
            </a:r>
            <a:r>
              <a:rPr lang="tr-TR" sz="2400" dirty="0"/>
              <a:t> </a:t>
            </a:r>
            <a:r>
              <a:rPr lang="tr-TR" sz="2400" dirty="0" err="1"/>
              <a:t>direction</a:t>
            </a:r>
            <a:r>
              <a:rPr lang="tr-TR" sz="2400" dirty="0"/>
              <a:t> x </a:t>
            </a:r>
            <a:r>
              <a:rPr lang="tr-TR" sz="2400" dirty="0" err="1"/>
              <a:t>and</a:t>
            </a:r>
            <a:r>
              <a:rPr lang="tr-TR" sz="2400" dirty="0"/>
              <a:t> </a:t>
            </a:r>
            <a:r>
              <a:rPr lang="tr-TR" sz="2400" dirty="0" smtClean="0"/>
              <a:t>y.</a:t>
            </a:r>
            <a:endParaRPr lang="tr-TR" sz="2400"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2183" y="563227"/>
            <a:ext cx="3276600" cy="2757489"/>
          </a:xfrm>
          <a:prstGeom prst="rect">
            <a:avLst/>
          </a:prstGeom>
        </p:spPr>
      </p:pic>
      <p:pic>
        <p:nvPicPr>
          <p:cNvPr id="6" name="Resim 5"/>
          <p:cNvPicPr>
            <a:picLocks noChangeAspect="1"/>
          </p:cNvPicPr>
          <p:nvPr/>
        </p:nvPicPr>
        <p:blipFill>
          <a:blip r:embed="rId3"/>
          <a:stretch>
            <a:fillRect/>
          </a:stretch>
        </p:blipFill>
        <p:spPr>
          <a:xfrm>
            <a:off x="172454" y="4443663"/>
            <a:ext cx="11778914" cy="1856623"/>
          </a:xfrm>
          <a:prstGeom prst="rect">
            <a:avLst/>
          </a:prstGeom>
        </p:spPr>
      </p:pic>
    </p:spTree>
    <p:extLst>
      <p:ext uri="{BB962C8B-B14F-4D97-AF65-F5344CB8AC3E}">
        <p14:creationId xmlns:p14="http://schemas.microsoft.com/office/powerpoint/2010/main" val="17527429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552798" y="911630"/>
            <a:ext cx="5857628" cy="4572000"/>
          </a:xfrm>
        </p:spPr>
        <p:txBody>
          <a:bodyPr>
            <a:normAutofit/>
          </a:bodyPr>
          <a:lstStyle/>
          <a:p>
            <a:pPr marL="0" indent="0">
              <a:buNone/>
            </a:pPr>
            <a:r>
              <a:rPr lang="tr-TR" sz="2400" dirty="0" err="1" smtClean="0"/>
              <a:t>Shoot</a:t>
            </a:r>
            <a:r>
              <a:rPr lang="tr-TR" sz="2400" dirty="0" smtClean="0"/>
              <a:t>:</a:t>
            </a:r>
          </a:p>
          <a:p>
            <a:pPr marL="0" indent="0">
              <a:buNone/>
            </a:pPr>
            <a:endParaRPr lang="tr-TR" sz="2400" dirty="0" smtClean="0"/>
          </a:p>
          <a:p>
            <a:pPr marL="0" indent="0">
              <a:buNone/>
            </a:pPr>
            <a:r>
              <a:rPr lang="en-US" sz="2400" dirty="0" smtClean="0"/>
              <a:t>If </a:t>
            </a:r>
            <a:r>
              <a:rPr lang="en-US" sz="2400" dirty="0"/>
              <a:t>the player doesn’t pass then we subtract ball position from the player position and take the absolute value of this result. We check this distance in which interval. After checking it, we create an angle. Then we check if the player pushed the ‘Space’ key which is shot key for the first team. If the result is true, then assign </a:t>
            </a:r>
            <a:r>
              <a:rPr lang="en-US" sz="2400" dirty="0" err="1"/>
              <a:t>ballspeed</a:t>
            </a:r>
            <a:r>
              <a:rPr lang="en-US" sz="2400" dirty="0"/>
              <a:t> to a higher value. If not, we assign a lower value.</a:t>
            </a:r>
            <a:endParaRPr lang="tr-TR" sz="2400" dirty="0"/>
          </a:p>
        </p:txBody>
      </p:sp>
      <p:pic>
        <p:nvPicPr>
          <p:cNvPr id="5" name="Resim 4"/>
          <p:cNvPicPr>
            <a:picLocks noChangeAspect="1"/>
          </p:cNvPicPr>
          <p:nvPr/>
        </p:nvPicPr>
        <p:blipFill>
          <a:blip r:embed="rId2"/>
          <a:stretch>
            <a:fillRect/>
          </a:stretch>
        </p:blipFill>
        <p:spPr>
          <a:xfrm>
            <a:off x="7764379" y="540920"/>
            <a:ext cx="3731543" cy="1733550"/>
          </a:xfrm>
          <a:prstGeom prst="rect">
            <a:avLst/>
          </a:prstGeom>
        </p:spPr>
      </p:pic>
      <p:pic>
        <p:nvPicPr>
          <p:cNvPr id="6" name="Resim 5"/>
          <p:cNvPicPr>
            <a:picLocks noChangeAspect="1"/>
          </p:cNvPicPr>
          <p:nvPr/>
        </p:nvPicPr>
        <p:blipFill>
          <a:blip r:embed="rId3"/>
          <a:stretch>
            <a:fillRect/>
          </a:stretch>
        </p:blipFill>
        <p:spPr>
          <a:xfrm>
            <a:off x="7764378" y="2469482"/>
            <a:ext cx="3731543" cy="4229100"/>
          </a:xfrm>
          <a:prstGeom prst="rect">
            <a:avLst/>
          </a:prstGeom>
        </p:spPr>
      </p:pic>
    </p:spTree>
    <p:extLst>
      <p:ext uri="{BB962C8B-B14F-4D97-AF65-F5344CB8AC3E}">
        <p14:creationId xmlns:p14="http://schemas.microsoft.com/office/powerpoint/2010/main" val="9780385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685802" y="818147"/>
            <a:ext cx="5541744" cy="5563402"/>
          </a:xfrm>
        </p:spPr>
        <p:txBody>
          <a:bodyPr>
            <a:noAutofit/>
          </a:bodyPr>
          <a:lstStyle/>
          <a:p>
            <a:pPr marL="0" indent="0">
              <a:buNone/>
            </a:pPr>
            <a:r>
              <a:rPr lang="en-US" sz="2400" dirty="0"/>
              <a:t>We go on with determining which side of the player touches the ball. If the middle of the player touches, then the ball must move straight forward. To do that we assign player speed to </a:t>
            </a:r>
            <a:r>
              <a:rPr lang="en-US" sz="2400" dirty="0" err="1"/>
              <a:t>ball_x</a:t>
            </a:r>
            <a:r>
              <a:rPr lang="en-US" sz="2400" dirty="0"/>
              <a:t> direction and 0 to </a:t>
            </a:r>
            <a:r>
              <a:rPr lang="en-US" sz="2400" dirty="0" err="1"/>
              <a:t>ball_y</a:t>
            </a:r>
            <a:r>
              <a:rPr lang="en-US" sz="2400" dirty="0"/>
              <a:t> direction</a:t>
            </a:r>
            <a:r>
              <a:rPr lang="en-US" sz="2400" dirty="0" smtClean="0"/>
              <a:t>.</a:t>
            </a:r>
            <a:endParaRPr lang="tr-TR" sz="2400" dirty="0" smtClean="0"/>
          </a:p>
          <a:p>
            <a:pPr marL="0" indent="0">
              <a:buNone/>
            </a:pPr>
            <a:r>
              <a:rPr lang="en-US" sz="2400" dirty="0" smtClean="0"/>
              <a:t>If </a:t>
            </a:r>
            <a:r>
              <a:rPr lang="en-US" sz="2400" dirty="0"/>
              <a:t>the right side of the player touches the ball, then we calculate </a:t>
            </a:r>
            <a:r>
              <a:rPr lang="en-US" sz="2400" dirty="0" err="1"/>
              <a:t>ball_y</a:t>
            </a:r>
            <a:r>
              <a:rPr lang="en-US" sz="2400" dirty="0"/>
              <a:t> direction with the sin of angle multiplied by player speed. We can find our </a:t>
            </a:r>
            <a:r>
              <a:rPr lang="en-US" sz="2400" dirty="0" err="1"/>
              <a:t>ball_x</a:t>
            </a:r>
            <a:r>
              <a:rPr lang="en-US" sz="2400" dirty="0"/>
              <a:t> direction with cos of angle multiplied by player speed</a:t>
            </a:r>
            <a:r>
              <a:rPr lang="en-US" sz="2400" dirty="0" smtClean="0"/>
              <a:t>.</a:t>
            </a:r>
            <a:endParaRPr lang="tr-TR" sz="2400" dirty="0" smtClean="0"/>
          </a:p>
          <a:p>
            <a:pPr marL="0" indent="0">
              <a:buNone/>
            </a:pPr>
            <a:r>
              <a:rPr lang="en-US" sz="2400" dirty="0" smtClean="0"/>
              <a:t>Lastly</a:t>
            </a:r>
            <a:r>
              <a:rPr lang="en-US" sz="2400" dirty="0"/>
              <a:t>, we do the same things for the left and backside of the player. </a:t>
            </a:r>
            <a:endParaRPr lang="tr-TR" sz="2400" dirty="0"/>
          </a:p>
        </p:txBody>
      </p:sp>
      <p:pic>
        <p:nvPicPr>
          <p:cNvPr id="4" name="Resim 3"/>
          <p:cNvPicPr>
            <a:picLocks noChangeAspect="1"/>
          </p:cNvPicPr>
          <p:nvPr/>
        </p:nvPicPr>
        <p:blipFill>
          <a:blip r:embed="rId2"/>
          <a:stretch>
            <a:fillRect/>
          </a:stretch>
        </p:blipFill>
        <p:spPr>
          <a:xfrm>
            <a:off x="6652629" y="697457"/>
            <a:ext cx="5286375" cy="3905250"/>
          </a:xfrm>
          <a:prstGeom prst="rect">
            <a:avLst/>
          </a:prstGeom>
        </p:spPr>
      </p:pic>
    </p:spTree>
    <p:extLst>
      <p:ext uri="{BB962C8B-B14F-4D97-AF65-F5344CB8AC3E}">
        <p14:creationId xmlns:p14="http://schemas.microsoft.com/office/powerpoint/2010/main" val="289522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1B0F15E-43B7-4596-AE9D-E9DF30E8BF9A}"/>
              </a:ext>
            </a:extLst>
          </p:cNvPr>
          <p:cNvSpPr>
            <a:spLocks noGrp="1"/>
          </p:cNvSpPr>
          <p:nvPr>
            <p:ph type="title"/>
          </p:nvPr>
        </p:nvSpPr>
        <p:spPr>
          <a:xfrm>
            <a:off x="615249" y="221381"/>
            <a:ext cx="6387763" cy="2027925"/>
          </a:xfrm>
        </p:spPr>
        <p:txBody>
          <a:bodyPr>
            <a:normAutofit/>
          </a:bodyPr>
          <a:lstStyle/>
          <a:p>
            <a:r>
              <a:rPr lang="tr-TR" dirty="0" err="1" smtClean="0"/>
              <a:t>Rotate_kıck</a:t>
            </a:r>
            <a:r>
              <a:rPr lang="tr-TR" dirty="0" smtClean="0"/>
              <a:t>  </a:t>
            </a:r>
            <a:r>
              <a:rPr lang="tr-TR" dirty="0" err="1"/>
              <a:t>and</a:t>
            </a:r>
            <a:r>
              <a:rPr lang="tr-TR" dirty="0"/>
              <a:t>    </a:t>
            </a:r>
            <a:r>
              <a:rPr lang="tr-TR" dirty="0" err="1" smtClean="0"/>
              <a:t>return_kıck</a:t>
            </a:r>
            <a:endParaRPr lang="tr-TR" dirty="0"/>
          </a:p>
        </p:txBody>
      </p:sp>
      <p:sp>
        <p:nvSpPr>
          <p:cNvPr id="3" name="İçerik Yer Tutucusu 2">
            <a:extLst>
              <a:ext uri="{FF2B5EF4-FFF2-40B4-BE49-F238E27FC236}">
                <a16:creationId xmlns:a16="http://schemas.microsoft.com/office/drawing/2014/main" id="{06500FB9-B48A-44B8-A1C1-886EF3DB9C59}"/>
              </a:ext>
            </a:extLst>
          </p:cNvPr>
          <p:cNvSpPr>
            <a:spLocks noGrp="1"/>
          </p:cNvSpPr>
          <p:nvPr>
            <p:ph idx="1"/>
          </p:nvPr>
        </p:nvSpPr>
        <p:spPr>
          <a:xfrm>
            <a:off x="615249" y="1600483"/>
            <a:ext cx="5785551" cy="3731891"/>
          </a:xfrm>
        </p:spPr>
        <p:txBody>
          <a:bodyPr>
            <a:normAutofit/>
          </a:bodyPr>
          <a:lstStyle/>
          <a:p>
            <a:pPr marL="0" indent="0">
              <a:buNone/>
            </a:pPr>
            <a:r>
              <a:rPr lang="en-US" sz="2400" dirty="0"/>
              <a:t>We have two </a:t>
            </a:r>
            <a:r>
              <a:rPr lang="en-US" sz="2400" dirty="0" smtClean="0"/>
              <a:t>functions</a:t>
            </a:r>
            <a:r>
              <a:rPr lang="tr-TR" sz="2400" dirty="0" smtClean="0"/>
              <a:t> </a:t>
            </a:r>
            <a:r>
              <a:rPr lang="tr-TR" sz="2400" dirty="0" err="1" smtClean="0"/>
              <a:t>which</a:t>
            </a:r>
            <a:r>
              <a:rPr lang="tr-TR" sz="2400" dirty="0" smtClean="0"/>
              <a:t> </a:t>
            </a:r>
            <a:r>
              <a:rPr lang="tr-TR" sz="2400" dirty="0" err="1" smtClean="0"/>
              <a:t>are</a:t>
            </a:r>
            <a:r>
              <a:rPr lang="en-US" sz="2400" dirty="0" smtClean="0"/>
              <a:t> </a:t>
            </a:r>
            <a:r>
              <a:rPr lang="en-US" sz="2400" dirty="0" err="1"/>
              <a:t>rotate_kick</a:t>
            </a:r>
            <a:r>
              <a:rPr lang="en-US" sz="2400" dirty="0"/>
              <a:t> and </a:t>
            </a:r>
            <a:r>
              <a:rPr lang="en-US" sz="2400" dirty="0" err="1" smtClean="0"/>
              <a:t>return_kick</a:t>
            </a:r>
            <a:r>
              <a:rPr lang="tr-TR" sz="2400" dirty="0" smtClean="0"/>
              <a:t>. </a:t>
            </a:r>
            <a:r>
              <a:rPr lang="tr-TR" sz="2400" dirty="0" err="1" smtClean="0"/>
              <a:t>These</a:t>
            </a:r>
            <a:r>
              <a:rPr lang="tr-TR" sz="2400" dirty="0" smtClean="0"/>
              <a:t> </a:t>
            </a:r>
            <a:r>
              <a:rPr lang="tr-TR" sz="2400" dirty="0" err="1" smtClean="0"/>
              <a:t>are</a:t>
            </a:r>
            <a:r>
              <a:rPr lang="tr-TR" sz="2400" dirty="0" smtClean="0"/>
              <a:t> </a:t>
            </a:r>
            <a:r>
              <a:rPr lang="tr-TR" sz="2400" dirty="0" err="1" smtClean="0"/>
              <a:t>used</a:t>
            </a:r>
            <a:r>
              <a:rPr lang="en-US" sz="2400" dirty="0" smtClean="0"/>
              <a:t> </a:t>
            </a:r>
            <a:r>
              <a:rPr lang="en-US" sz="2400" dirty="0"/>
              <a:t>for </a:t>
            </a:r>
            <a:r>
              <a:rPr lang="en-US" sz="2400" dirty="0" smtClean="0"/>
              <a:t>players hitting.</a:t>
            </a:r>
            <a:endParaRPr lang="tr-TR" sz="2400" dirty="0"/>
          </a:p>
          <a:p>
            <a:pPr marL="0" indent="0">
              <a:buNone/>
            </a:pPr>
            <a:r>
              <a:rPr lang="tr-TR" sz="2400" dirty="0" err="1"/>
              <a:t>Firstly</a:t>
            </a:r>
            <a:r>
              <a:rPr lang="tr-TR" sz="2400" dirty="0"/>
              <a:t> in </a:t>
            </a:r>
            <a:r>
              <a:rPr lang="tr-TR" sz="2400" dirty="0" err="1"/>
              <a:t>the</a:t>
            </a:r>
            <a:r>
              <a:rPr lang="tr-TR" sz="2400" dirty="0"/>
              <a:t> </a:t>
            </a:r>
            <a:r>
              <a:rPr lang="tr-TR" sz="2400" dirty="0" err="1" smtClean="0"/>
              <a:t>rotate_kick</a:t>
            </a:r>
            <a:r>
              <a:rPr lang="tr-TR" sz="2400" dirty="0" smtClean="0"/>
              <a:t>, </a:t>
            </a:r>
            <a:r>
              <a:rPr lang="en-US" sz="2400" dirty="0"/>
              <a:t>we kept the </a:t>
            </a:r>
            <a:r>
              <a:rPr lang="tr-TR" sz="2400" dirty="0" err="1" smtClean="0"/>
              <a:t>players</a:t>
            </a:r>
            <a:r>
              <a:rPr lang="tr-TR" sz="2400" dirty="0" smtClean="0"/>
              <a:t> </a:t>
            </a:r>
            <a:r>
              <a:rPr lang="en-US" sz="2400" dirty="0" smtClean="0"/>
              <a:t>positions in </a:t>
            </a:r>
            <a:r>
              <a:rPr lang="en-US" sz="2400" dirty="0"/>
              <a:t>the variables before </a:t>
            </a:r>
            <a:r>
              <a:rPr lang="tr-TR" sz="2400" dirty="0" err="1" smtClean="0"/>
              <a:t>hitting</a:t>
            </a:r>
            <a:r>
              <a:rPr lang="tr-TR" sz="2400" dirty="0" smtClean="0"/>
              <a:t>.</a:t>
            </a:r>
            <a:endParaRPr lang="tr-TR" sz="2400" dirty="0"/>
          </a:p>
        </p:txBody>
      </p:sp>
      <p:pic>
        <p:nvPicPr>
          <p:cNvPr id="4" name="Resim 3">
            <a:extLst>
              <a:ext uri="{FF2B5EF4-FFF2-40B4-BE49-F238E27FC236}">
                <a16:creationId xmlns:a16="http://schemas.microsoft.com/office/drawing/2014/main" id="{2EF44DF6-9FBB-4E9B-9EFD-9D19BA20B5A6}"/>
              </a:ext>
            </a:extLst>
          </p:cNvPr>
          <p:cNvPicPr>
            <a:picLocks noChangeAspect="1"/>
          </p:cNvPicPr>
          <p:nvPr/>
        </p:nvPicPr>
        <p:blipFill>
          <a:blip r:embed="rId3"/>
          <a:stretch>
            <a:fillRect/>
          </a:stretch>
        </p:blipFill>
        <p:spPr>
          <a:xfrm>
            <a:off x="6949440" y="1600483"/>
            <a:ext cx="4082339" cy="34816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163419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9077BE-620E-48D3-A616-5FA88C3A7D4D}"/>
              </a:ext>
            </a:extLst>
          </p:cNvPr>
          <p:cNvSpPr>
            <a:spLocks noGrp="1"/>
          </p:cNvSpPr>
          <p:nvPr>
            <p:ph type="title"/>
          </p:nvPr>
        </p:nvSpPr>
        <p:spPr/>
        <p:txBody>
          <a:bodyPr/>
          <a:lstStyle/>
          <a:p>
            <a:r>
              <a:rPr lang="tr-TR" dirty="0" err="1" smtClean="0"/>
              <a:t>Rotate_kıck</a:t>
            </a:r>
            <a:endParaRPr lang="tr-TR" dirty="0"/>
          </a:p>
        </p:txBody>
      </p:sp>
      <p:sp>
        <p:nvSpPr>
          <p:cNvPr id="3" name="İçerik Yer Tutucusu 2">
            <a:extLst>
              <a:ext uri="{FF2B5EF4-FFF2-40B4-BE49-F238E27FC236}">
                <a16:creationId xmlns:a16="http://schemas.microsoft.com/office/drawing/2014/main" id="{81517909-D187-4AA0-8E4F-47EF4C8CCB41}"/>
              </a:ext>
            </a:extLst>
          </p:cNvPr>
          <p:cNvSpPr>
            <a:spLocks noGrp="1"/>
          </p:cNvSpPr>
          <p:nvPr>
            <p:ph idx="1"/>
          </p:nvPr>
        </p:nvSpPr>
        <p:spPr/>
        <p:txBody>
          <a:bodyPr>
            <a:normAutofit/>
          </a:bodyPr>
          <a:lstStyle/>
          <a:p>
            <a:pPr marL="0" indent="0">
              <a:buNone/>
            </a:pPr>
            <a:r>
              <a:rPr lang="en-US" sz="2400" dirty="0"/>
              <a:t>After </a:t>
            </a:r>
            <a:r>
              <a:rPr lang="tr-TR" sz="2400" dirty="0" err="1" smtClean="0"/>
              <a:t>checking</a:t>
            </a:r>
            <a:r>
              <a:rPr lang="en-US" sz="2400" dirty="0" smtClean="0"/>
              <a:t> </a:t>
            </a:r>
            <a:r>
              <a:rPr lang="en-US" sz="2400" dirty="0"/>
              <a:t>the keyboard operations, we </a:t>
            </a:r>
            <a:r>
              <a:rPr lang="en-US" sz="2400" dirty="0" smtClean="0"/>
              <a:t>enable </a:t>
            </a:r>
            <a:r>
              <a:rPr lang="en-US" sz="2400" dirty="0"/>
              <a:t>the </a:t>
            </a:r>
            <a:r>
              <a:rPr lang="en-US" sz="2400" dirty="0" smtClean="0"/>
              <a:t>player </a:t>
            </a:r>
            <a:r>
              <a:rPr lang="en-US" sz="2400" dirty="0"/>
              <a:t>to perform the </a:t>
            </a:r>
            <a:r>
              <a:rPr lang="tr-TR" sz="2400" dirty="0" err="1"/>
              <a:t>kick</a:t>
            </a:r>
            <a:r>
              <a:rPr lang="en-US" sz="2400" dirty="0"/>
              <a:t> movement on the </a:t>
            </a:r>
            <a:r>
              <a:rPr lang="en-US" sz="2400" dirty="0" smtClean="0"/>
              <a:t>y</a:t>
            </a:r>
            <a:r>
              <a:rPr lang="tr-TR" sz="2400" dirty="0" smtClean="0"/>
              <a:t> </a:t>
            </a:r>
            <a:r>
              <a:rPr lang="tr-TR" sz="2400" dirty="0" err="1" smtClean="0"/>
              <a:t>axis</a:t>
            </a:r>
            <a:r>
              <a:rPr lang="en-US" sz="2400" dirty="0" smtClean="0"/>
              <a:t>. </a:t>
            </a:r>
            <a:r>
              <a:rPr lang="en-US" sz="2400" dirty="0"/>
              <a:t>We </a:t>
            </a:r>
            <a:r>
              <a:rPr lang="en-US" sz="2400" dirty="0" err="1" smtClean="0"/>
              <a:t>determin</a:t>
            </a:r>
            <a:r>
              <a:rPr lang="tr-TR" sz="2400" dirty="0" smtClean="0"/>
              <a:t>e</a:t>
            </a:r>
            <a:r>
              <a:rPr lang="en-US" sz="2400" dirty="0" smtClean="0"/>
              <a:t> </a:t>
            </a:r>
            <a:r>
              <a:rPr lang="en-US" sz="2400" dirty="0"/>
              <a:t>the direction of rotation by checking the side </a:t>
            </a:r>
            <a:r>
              <a:rPr lang="tr-TR" sz="2400" dirty="0" err="1" smtClean="0"/>
              <a:t>where</a:t>
            </a:r>
            <a:r>
              <a:rPr lang="en-US" sz="2400" dirty="0" smtClean="0"/>
              <a:t> </a:t>
            </a:r>
            <a:r>
              <a:rPr lang="en-US" sz="2400" dirty="0"/>
              <a:t>the ball </a:t>
            </a:r>
            <a:r>
              <a:rPr lang="en-US" sz="2400" dirty="0" smtClean="0"/>
              <a:t>c</a:t>
            </a:r>
            <a:r>
              <a:rPr lang="tr-TR" sz="2400" dirty="0" smtClean="0"/>
              <a:t>o</a:t>
            </a:r>
            <a:r>
              <a:rPr lang="en-US" sz="2400" dirty="0" smtClean="0"/>
              <a:t>m</a:t>
            </a:r>
            <a:r>
              <a:rPr lang="tr-TR" sz="2400" dirty="0" smtClean="0"/>
              <a:t>e</a:t>
            </a:r>
            <a:r>
              <a:rPr lang="en-US" sz="2400" dirty="0" smtClean="0"/>
              <a:t> </a:t>
            </a:r>
            <a:r>
              <a:rPr lang="en-US" sz="2400" dirty="0"/>
              <a:t>from</a:t>
            </a:r>
            <a:r>
              <a:rPr lang="tr-TR" sz="2400" dirty="0"/>
              <a:t>. </a:t>
            </a:r>
            <a:r>
              <a:rPr lang="en-US" sz="2400" dirty="0"/>
              <a:t>Apart from just hitting, we also added the ability to pass to his </a:t>
            </a:r>
            <a:r>
              <a:rPr lang="tr-TR" sz="2400" dirty="0" err="1" smtClean="0"/>
              <a:t>teammate</a:t>
            </a:r>
            <a:r>
              <a:rPr lang="en-US" sz="2400" dirty="0" smtClean="0"/>
              <a:t>.</a:t>
            </a:r>
            <a:endParaRPr lang="tr-TR" sz="2400" dirty="0"/>
          </a:p>
        </p:txBody>
      </p:sp>
    </p:spTree>
    <p:extLst>
      <p:ext uri="{BB962C8B-B14F-4D97-AF65-F5344CB8AC3E}">
        <p14:creationId xmlns:p14="http://schemas.microsoft.com/office/powerpoint/2010/main" val="2750709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10" name="Content Placeholder 7">
            <a:extLst>
              <a:ext uri="{FF2B5EF4-FFF2-40B4-BE49-F238E27FC236}">
                <a16:creationId xmlns:a16="http://schemas.microsoft.com/office/drawing/2014/main" id="{837BD3B7-30A8-4C43-8290-F8091CE45165}"/>
              </a:ext>
            </a:extLst>
          </p:cNvPr>
          <p:cNvSpPr>
            <a:spLocks noGrp="1"/>
          </p:cNvSpPr>
          <p:nvPr>
            <p:ph idx="1"/>
          </p:nvPr>
        </p:nvSpPr>
        <p:spPr>
          <a:xfrm>
            <a:off x="6096000" y="768486"/>
            <a:ext cx="5452530" cy="5121037"/>
          </a:xfrm>
        </p:spPr>
        <p:txBody>
          <a:bodyPr>
            <a:normAutofit/>
          </a:bodyPr>
          <a:lstStyle/>
          <a:p>
            <a:pPr marL="0" indent="0" fontAlgn="t">
              <a:buNone/>
            </a:pPr>
            <a:r>
              <a:rPr lang="en-US" sz="2400" dirty="0"/>
              <a:t>For example, when the user presses the space key to hit the ball </a:t>
            </a:r>
            <a:r>
              <a:rPr lang="tr-TR" sz="2400" dirty="0" err="1"/>
              <a:t>and</a:t>
            </a:r>
            <a:r>
              <a:rPr lang="tr-TR" sz="2400" dirty="0"/>
              <a:t> </a:t>
            </a:r>
            <a:r>
              <a:rPr lang="tr-TR" sz="2400" dirty="0" err="1" smtClean="0"/>
              <a:t>control</a:t>
            </a:r>
            <a:r>
              <a:rPr lang="en-US" sz="2400" dirty="0" smtClean="0"/>
              <a:t> </a:t>
            </a:r>
            <a:r>
              <a:rPr lang="en-US" sz="2400" dirty="0"/>
              <a:t>is in the first player, we rotate the first player by the value specified on the y </a:t>
            </a:r>
            <a:r>
              <a:rPr lang="en-US" sz="2400" dirty="0" smtClean="0"/>
              <a:t>axis.</a:t>
            </a:r>
            <a:r>
              <a:rPr lang="tr-TR" sz="2400" dirty="0" err="1" smtClean="0"/>
              <a:t>In</a:t>
            </a:r>
            <a:r>
              <a:rPr lang="tr-TR" sz="2400" dirty="0" smtClean="0"/>
              <a:t> </a:t>
            </a:r>
            <a:r>
              <a:rPr lang="tr-TR" sz="2400" dirty="0" err="1" smtClean="0"/>
              <a:t>other</a:t>
            </a:r>
            <a:r>
              <a:rPr lang="tr-TR" sz="2400" dirty="0" smtClean="0"/>
              <a:t> </a:t>
            </a:r>
            <a:r>
              <a:rPr lang="tr-TR" sz="2400" dirty="0" err="1" smtClean="0"/>
              <a:t>case</a:t>
            </a:r>
            <a:r>
              <a:rPr lang="tr-TR" sz="2400" dirty="0" smtClean="0"/>
              <a:t>, </a:t>
            </a:r>
            <a:r>
              <a:rPr lang="tr-TR" sz="2400" dirty="0" err="1"/>
              <a:t>user</a:t>
            </a:r>
            <a:r>
              <a:rPr lang="tr-TR" sz="2400" dirty="0"/>
              <a:t> can </a:t>
            </a:r>
            <a:r>
              <a:rPr lang="tr-TR" sz="2400" dirty="0" err="1"/>
              <a:t>press</a:t>
            </a:r>
            <a:r>
              <a:rPr lang="tr-TR" sz="2400" dirty="0"/>
              <a:t> m </a:t>
            </a:r>
            <a:r>
              <a:rPr lang="tr-TR" sz="2400" dirty="0" err="1"/>
              <a:t>to</a:t>
            </a:r>
            <a:r>
              <a:rPr lang="tr-TR" sz="2400" dirty="0"/>
              <a:t> </a:t>
            </a:r>
            <a:r>
              <a:rPr lang="tr-TR" sz="2400" dirty="0" err="1"/>
              <a:t>pass</a:t>
            </a:r>
            <a:r>
              <a:rPr lang="tr-TR" sz="2400" dirty="0"/>
              <a:t> his </a:t>
            </a:r>
            <a:r>
              <a:rPr lang="tr-TR" sz="2400" dirty="0" err="1"/>
              <a:t>own</a:t>
            </a:r>
            <a:r>
              <a:rPr lang="tr-TR" sz="2400" dirty="0"/>
              <a:t> </a:t>
            </a:r>
            <a:r>
              <a:rPr lang="tr-TR" sz="2400" dirty="0" err="1"/>
              <a:t>player</a:t>
            </a:r>
            <a:r>
              <a:rPr lang="tr-TR" sz="2400" dirty="0"/>
              <a:t>.</a:t>
            </a:r>
            <a:endParaRPr lang="en-US" sz="2400" dirty="0"/>
          </a:p>
        </p:txBody>
      </p:sp>
      <p:pic>
        <p:nvPicPr>
          <p:cNvPr id="4" name="İçerik Yer Tutucusu 3">
            <a:extLst>
              <a:ext uri="{FF2B5EF4-FFF2-40B4-BE49-F238E27FC236}">
                <a16:creationId xmlns:a16="http://schemas.microsoft.com/office/drawing/2014/main" id="{5BF2D11A-376D-4B77-AD94-8DA480782A3A}"/>
              </a:ext>
            </a:extLst>
          </p:cNvPr>
          <p:cNvPicPr>
            <a:picLocks noChangeAspect="1"/>
          </p:cNvPicPr>
          <p:nvPr/>
        </p:nvPicPr>
        <p:blipFill>
          <a:blip r:embed="rId3"/>
          <a:stretch>
            <a:fillRect/>
          </a:stretch>
        </p:blipFill>
        <p:spPr>
          <a:xfrm>
            <a:off x="648930" y="1058017"/>
            <a:ext cx="5142271" cy="425328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7363321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98DA67-C6EA-4330-92C3-2440822C7F62}"/>
              </a:ext>
            </a:extLst>
          </p:cNvPr>
          <p:cNvSpPr>
            <a:spLocks noGrp="1"/>
          </p:cNvSpPr>
          <p:nvPr>
            <p:ph type="title"/>
          </p:nvPr>
        </p:nvSpPr>
        <p:spPr/>
        <p:txBody>
          <a:bodyPr/>
          <a:lstStyle/>
          <a:p>
            <a:endParaRPr lang="tr-TR" dirty="0"/>
          </a:p>
        </p:txBody>
      </p:sp>
      <p:sp>
        <p:nvSpPr>
          <p:cNvPr id="3" name="İçerik Yer Tutucusu 2">
            <a:extLst>
              <a:ext uri="{FF2B5EF4-FFF2-40B4-BE49-F238E27FC236}">
                <a16:creationId xmlns:a16="http://schemas.microsoft.com/office/drawing/2014/main" id="{00BE827A-28CA-4C70-A14D-222AA85BF591}"/>
              </a:ext>
            </a:extLst>
          </p:cNvPr>
          <p:cNvSpPr>
            <a:spLocks noGrp="1"/>
          </p:cNvSpPr>
          <p:nvPr>
            <p:ph idx="1"/>
          </p:nvPr>
        </p:nvSpPr>
        <p:spPr>
          <a:xfrm>
            <a:off x="685801" y="870283"/>
            <a:ext cx="3788545" cy="4920918"/>
          </a:xfrm>
        </p:spPr>
        <p:txBody>
          <a:bodyPr>
            <a:normAutofit/>
          </a:bodyPr>
          <a:lstStyle/>
          <a:p>
            <a:pPr marL="0" indent="0">
              <a:buNone/>
            </a:pPr>
            <a:r>
              <a:rPr lang="en-US" sz="2400" dirty="0"/>
              <a:t>The player comes to this position after making the hit action</a:t>
            </a:r>
            <a:endParaRPr lang="tr-TR" sz="2400" dirty="0"/>
          </a:p>
        </p:txBody>
      </p:sp>
      <p:pic>
        <p:nvPicPr>
          <p:cNvPr id="4" name="İçerik Yer Tutucusu 3">
            <a:extLst>
              <a:ext uri="{FF2B5EF4-FFF2-40B4-BE49-F238E27FC236}">
                <a16:creationId xmlns:a16="http://schemas.microsoft.com/office/drawing/2014/main" id="{8B779861-5833-424C-8130-7E4089917C97}"/>
              </a:ext>
            </a:extLst>
          </p:cNvPr>
          <p:cNvPicPr>
            <a:picLocks noChangeAspect="1"/>
          </p:cNvPicPr>
          <p:nvPr/>
        </p:nvPicPr>
        <p:blipFill>
          <a:blip r:embed="rId2"/>
          <a:stretch>
            <a:fillRect/>
          </a:stretch>
        </p:blipFill>
        <p:spPr>
          <a:xfrm>
            <a:off x="4410985" y="609600"/>
            <a:ext cx="6500018" cy="4920918"/>
          </a:xfrm>
          <a:prstGeom prst="rect">
            <a:avLst/>
          </a:prstGeom>
        </p:spPr>
      </p:pic>
    </p:spTree>
    <p:extLst>
      <p:ext uri="{BB962C8B-B14F-4D97-AF65-F5344CB8AC3E}">
        <p14:creationId xmlns:p14="http://schemas.microsoft.com/office/powerpoint/2010/main" val="35594873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4775D6F-DB1F-41E7-9254-543A571F67DB}"/>
              </a:ext>
            </a:extLst>
          </p:cNvPr>
          <p:cNvSpPr>
            <a:spLocks noGrp="1"/>
          </p:cNvSpPr>
          <p:nvPr>
            <p:ph type="title"/>
          </p:nvPr>
        </p:nvSpPr>
        <p:spPr>
          <a:xfrm>
            <a:off x="825909" y="808055"/>
            <a:ext cx="3979205" cy="962379"/>
          </a:xfrm>
        </p:spPr>
        <p:txBody>
          <a:bodyPr>
            <a:normAutofit/>
          </a:bodyPr>
          <a:lstStyle/>
          <a:p>
            <a:r>
              <a:rPr lang="tr-TR" dirty="0" err="1"/>
              <a:t>Return_kıck</a:t>
            </a:r>
            <a:endParaRPr lang="tr-TR" dirty="0"/>
          </a:p>
        </p:txBody>
      </p:sp>
      <p:sp>
        <p:nvSpPr>
          <p:cNvPr id="3" name="İçerik Yer Tutucusu 2">
            <a:extLst>
              <a:ext uri="{FF2B5EF4-FFF2-40B4-BE49-F238E27FC236}">
                <a16:creationId xmlns:a16="http://schemas.microsoft.com/office/drawing/2014/main" id="{333B315E-959E-4969-B4D6-0ADC49E760CB}"/>
              </a:ext>
            </a:extLst>
          </p:cNvPr>
          <p:cNvSpPr>
            <a:spLocks noGrp="1"/>
          </p:cNvSpPr>
          <p:nvPr>
            <p:ph idx="1"/>
          </p:nvPr>
        </p:nvSpPr>
        <p:spPr>
          <a:xfrm>
            <a:off x="802178" y="1770434"/>
            <a:ext cx="4002936" cy="4128921"/>
          </a:xfrm>
        </p:spPr>
        <p:txBody>
          <a:bodyPr>
            <a:normAutofit/>
          </a:bodyPr>
          <a:lstStyle/>
          <a:p>
            <a:pPr marL="0" indent="0">
              <a:buNone/>
            </a:pPr>
            <a:r>
              <a:rPr lang="tr-TR" sz="2400" dirty="0" err="1"/>
              <a:t>After</a:t>
            </a:r>
            <a:r>
              <a:rPr lang="tr-TR" sz="2400" dirty="0"/>
              <a:t> </a:t>
            </a:r>
            <a:r>
              <a:rPr lang="tr-TR" sz="2400" dirty="0" err="1"/>
              <a:t>all</a:t>
            </a:r>
            <a:r>
              <a:rPr lang="tr-TR" sz="2400" dirty="0"/>
              <a:t> </a:t>
            </a:r>
            <a:r>
              <a:rPr lang="tr-TR" sz="2400" dirty="0" err="1"/>
              <a:t>these</a:t>
            </a:r>
            <a:r>
              <a:rPr lang="tr-TR" sz="2400" dirty="0"/>
              <a:t> </a:t>
            </a:r>
            <a:r>
              <a:rPr lang="tr-TR" sz="2400" dirty="0" err="1"/>
              <a:t>controls</a:t>
            </a:r>
            <a:r>
              <a:rPr lang="tr-TR" sz="2400" dirty="0"/>
              <a:t> </a:t>
            </a:r>
            <a:r>
              <a:rPr lang="tr-TR" sz="2400" dirty="0" err="1"/>
              <a:t>and</a:t>
            </a:r>
            <a:r>
              <a:rPr lang="tr-TR" sz="2400" dirty="0"/>
              <a:t> </a:t>
            </a:r>
            <a:r>
              <a:rPr lang="tr-TR" sz="2400" dirty="0" err="1"/>
              <a:t>render</a:t>
            </a:r>
            <a:r>
              <a:rPr lang="tr-TR" sz="2400" dirty="0"/>
              <a:t> </a:t>
            </a:r>
            <a:r>
              <a:rPr lang="tr-TR" sz="2400" dirty="0" err="1"/>
              <a:t>the</a:t>
            </a:r>
            <a:r>
              <a:rPr lang="tr-TR" sz="2400" dirty="0"/>
              <a:t> </a:t>
            </a:r>
            <a:r>
              <a:rPr lang="tr-TR" sz="2400" dirty="0" err="1" smtClean="0"/>
              <a:t>scene</a:t>
            </a:r>
            <a:r>
              <a:rPr lang="tr-TR" sz="2400" dirty="0" smtClean="0"/>
              <a:t>. </a:t>
            </a:r>
            <a:r>
              <a:rPr lang="tr-TR" sz="2400" dirty="0" err="1" smtClean="0"/>
              <a:t>We</a:t>
            </a:r>
            <a:r>
              <a:rPr lang="tr-TR" sz="2400" dirty="0" smtClean="0"/>
              <a:t> </a:t>
            </a:r>
            <a:r>
              <a:rPr lang="tr-TR" sz="2400" dirty="0" err="1"/>
              <a:t>call</a:t>
            </a:r>
            <a:r>
              <a:rPr lang="tr-TR" sz="2400" dirty="0"/>
              <a:t> </a:t>
            </a:r>
            <a:r>
              <a:rPr lang="tr-TR" sz="2400" dirty="0" err="1" smtClean="0"/>
              <a:t>return_kıck</a:t>
            </a:r>
            <a:r>
              <a:rPr lang="tr-TR" sz="2400" dirty="0" smtClean="0"/>
              <a:t> </a:t>
            </a:r>
            <a:r>
              <a:rPr lang="tr-TR" sz="2400" dirty="0" err="1"/>
              <a:t>function</a:t>
            </a:r>
            <a:r>
              <a:rPr lang="tr-TR" sz="2400" dirty="0"/>
              <a:t> </a:t>
            </a:r>
            <a:r>
              <a:rPr lang="tr-TR" sz="2400" dirty="0" err="1"/>
              <a:t>to</a:t>
            </a:r>
            <a:r>
              <a:rPr lang="tr-TR" sz="2400" dirty="0"/>
              <a:t> </a:t>
            </a:r>
            <a:r>
              <a:rPr lang="tr-TR" sz="2400" dirty="0" err="1"/>
              <a:t>return</a:t>
            </a:r>
            <a:r>
              <a:rPr lang="tr-TR" sz="2400" dirty="0"/>
              <a:t> </a:t>
            </a:r>
            <a:r>
              <a:rPr lang="tr-TR" sz="2400" dirty="0" err="1"/>
              <a:t>the</a:t>
            </a:r>
            <a:r>
              <a:rPr lang="tr-TR" sz="2400" dirty="0"/>
              <a:t> </a:t>
            </a:r>
            <a:r>
              <a:rPr lang="tr-TR" sz="2400" dirty="0" err="1"/>
              <a:t>player</a:t>
            </a:r>
            <a:r>
              <a:rPr lang="tr-TR" sz="2400" dirty="0"/>
              <a:t> </a:t>
            </a:r>
            <a:r>
              <a:rPr lang="tr-TR" sz="2400" dirty="0" err="1"/>
              <a:t>to</a:t>
            </a:r>
            <a:r>
              <a:rPr lang="tr-TR" sz="2400" dirty="0"/>
              <a:t> </a:t>
            </a:r>
            <a:r>
              <a:rPr lang="tr-TR" sz="2400" dirty="0" err="1"/>
              <a:t>the</a:t>
            </a:r>
            <a:r>
              <a:rPr lang="tr-TR" sz="2400" dirty="0"/>
              <a:t> </a:t>
            </a:r>
            <a:r>
              <a:rPr lang="tr-TR" sz="2400" dirty="0" err="1"/>
              <a:t>initial</a:t>
            </a:r>
            <a:r>
              <a:rPr lang="tr-TR" sz="2400" dirty="0"/>
              <a:t> </a:t>
            </a:r>
            <a:r>
              <a:rPr lang="tr-TR" sz="2400" dirty="0" err="1"/>
              <a:t>position</a:t>
            </a:r>
            <a:r>
              <a:rPr lang="tr-TR" sz="2400" dirty="0" smtClean="0"/>
              <a:t>. </a:t>
            </a:r>
            <a:r>
              <a:rPr lang="tr-TR" sz="2400" dirty="0" err="1" smtClean="0"/>
              <a:t>We</a:t>
            </a:r>
            <a:r>
              <a:rPr lang="tr-TR" sz="2400" dirty="0" smtClean="0"/>
              <a:t> </a:t>
            </a:r>
            <a:r>
              <a:rPr lang="tr-TR" sz="2400" dirty="0" err="1"/>
              <a:t>control</a:t>
            </a:r>
            <a:r>
              <a:rPr lang="tr-TR" sz="2400" dirty="0"/>
              <a:t> </a:t>
            </a:r>
            <a:r>
              <a:rPr lang="tr-TR" sz="2400" dirty="0" err="1" smtClean="0"/>
              <a:t>whether</a:t>
            </a:r>
            <a:r>
              <a:rPr lang="en-US" sz="2400" dirty="0" smtClean="0"/>
              <a:t> </a:t>
            </a:r>
            <a:r>
              <a:rPr lang="en-US" sz="2400" dirty="0"/>
              <a:t>the player is making a </a:t>
            </a:r>
            <a:r>
              <a:rPr lang="tr-TR" sz="2400" dirty="0" err="1"/>
              <a:t>kick</a:t>
            </a:r>
            <a:r>
              <a:rPr lang="en-US" sz="2400" dirty="0"/>
              <a:t> </a:t>
            </a:r>
            <a:r>
              <a:rPr lang="tr-TR" sz="2400" dirty="0" err="1"/>
              <a:t>movement</a:t>
            </a:r>
            <a:r>
              <a:rPr lang="en-US" sz="2400" dirty="0"/>
              <a:t> </a:t>
            </a:r>
            <a:r>
              <a:rPr lang="en-US" sz="2400" dirty="0" smtClean="0"/>
              <a:t>and</a:t>
            </a:r>
            <a:r>
              <a:rPr lang="tr-TR" sz="2400" dirty="0" smtClean="0"/>
              <a:t> </a:t>
            </a:r>
            <a:r>
              <a:rPr lang="tr-TR" sz="2400" dirty="0" err="1" smtClean="0"/>
              <a:t>if</a:t>
            </a:r>
            <a:r>
              <a:rPr lang="tr-TR" sz="2400" dirty="0" smtClean="0"/>
              <a:t> it </a:t>
            </a:r>
            <a:r>
              <a:rPr lang="tr-TR" sz="2400" dirty="0" err="1" smtClean="0"/>
              <a:t>does</a:t>
            </a:r>
            <a:r>
              <a:rPr lang="tr-TR" sz="2400" dirty="0" smtClean="0"/>
              <a:t>,</a:t>
            </a:r>
            <a:r>
              <a:rPr lang="en-US" sz="2400" dirty="0" smtClean="0"/>
              <a:t> </a:t>
            </a:r>
            <a:r>
              <a:rPr lang="en-US" sz="2400" dirty="0"/>
              <a:t>reset his position</a:t>
            </a:r>
            <a:r>
              <a:rPr lang="tr-TR" sz="2400" dirty="0"/>
              <a:t>.</a:t>
            </a:r>
          </a:p>
        </p:txBody>
      </p:sp>
      <p:pic>
        <p:nvPicPr>
          <p:cNvPr id="4" name="Resim 3">
            <a:extLst>
              <a:ext uri="{FF2B5EF4-FFF2-40B4-BE49-F238E27FC236}">
                <a16:creationId xmlns:a16="http://schemas.microsoft.com/office/drawing/2014/main" id="{313684EB-9521-41F4-A604-82CACE1FDAF3}"/>
              </a:ext>
            </a:extLst>
          </p:cNvPr>
          <p:cNvPicPr>
            <a:picLocks noChangeAspect="1"/>
          </p:cNvPicPr>
          <p:nvPr/>
        </p:nvPicPr>
        <p:blipFill>
          <a:blip r:embed="rId3"/>
          <a:stretch>
            <a:fillRect/>
          </a:stretch>
        </p:blipFill>
        <p:spPr>
          <a:xfrm>
            <a:off x="5289752" y="1085742"/>
            <a:ext cx="6095593" cy="452428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557034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307FC9-B4FF-463F-A8CF-E7F4640F1803}"/>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5A85556B-04DB-46BA-83B1-8364AF01B870}"/>
              </a:ext>
            </a:extLst>
          </p:cNvPr>
          <p:cNvSpPr>
            <a:spLocks noGrp="1"/>
          </p:cNvSpPr>
          <p:nvPr>
            <p:ph idx="1"/>
          </p:nvPr>
        </p:nvSpPr>
        <p:spPr>
          <a:xfrm>
            <a:off x="685801" y="674703"/>
            <a:ext cx="2927411" cy="5116497"/>
          </a:xfrm>
        </p:spPr>
        <p:txBody>
          <a:bodyPr>
            <a:normAutofit/>
          </a:bodyPr>
          <a:lstStyle/>
          <a:p>
            <a:pPr marL="0" indent="0">
              <a:buNone/>
            </a:pPr>
            <a:r>
              <a:rPr lang="en-US" sz="2400" dirty="0"/>
              <a:t>After calling the return</a:t>
            </a:r>
            <a:r>
              <a:rPr lang="tr-TR" sz="2400" dirty="0"/>
              <a:t>_</a:t>
            </a:r>
            <a:r>
              <a:rPr lang="en-US" sz="2400" dirty="0"/>
              <a:t>kick</a:t>
            </a:r>
            <a:r>
              <a:rPr lang="tr-TR" sz="2400" dirty="0"/>
              <a:t>()</a:t>
            </a:r>
            <a:r>
              <a:rPr lang="en-US" sz="2400" dirty="0"/>
              <a:t> function, the player returns to its </a:t>
            </a:r>
            <a:r>
              <a:rPr lang="tr-TR" sz="2400" dirty="0" err="1"/>
              <a:t>initial</a:t>
            </a:r>
            <a:r>
              <a:rPr lang="en-US" sz="2400" dirty="0"/>
              <a:t> position</a:t>
            </a:r>
            <a:r>
              <a:rPr lang="tr-TR" sz="2400" dirty="0"/>
              <a:t>.</a:t>
            </a:r>
          </a:p>
        </p:txBody>
      </p:sp>
      <p:pic>
        <p:nvPicPr>
          <p:cNvPr id="4" name="Resim 3">
            <a:extLst>
              <a:ext uri="{FF2B5EF4-FFF2-40B4-BE49-F238E27FC236}">
                <a16:creationId xmlns:a16="http://schemas.microsoft.com/office/drawing/2014/main" id="{B879EF96-2E07-4077-8DF1-6515A01BBA42}"/>
              </a:ext>
            </a:extLst>
          </p:cNvPr>
          <p:cNvPicPr>
            <a:picLocks noChangeAspect="1"/>
          </p:cNvPicPr>
          <p:nvPr/>
        </p:nvPicPr>
        <p:blipFill>
          <a:blip r:embed="rId2"/>
          <a:stretch>
            <a:fillRect/>
          </a:stretch>
        </p:blipFill>
        <p:spPr>
          <a:xfrm>
            <a:off x="3764636" y="609599"/>
            <a:ext cx="7052590" cy="5507115"/>
          </a:xfrm>
          <a:prstGeom prst="rect">
            <a:avLst/>
          </a:prstGeom>
        </p:spPr>
      </p:pic>
    </p:spTree>
    <p:extLst>
      <p:ext uri="{BB962C8B-B14F-4D97-AF65-F5344CB8AC3E}">
        <p14:creationId xmlns:p14="http://schemas.microsoft.com/office/powerpoint/2010/main" val="9061082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10FB7DBA-8F89-457E-939A-9CD3CBC6B381}"/>
              </a:ext>
            </a:extLst>
          </p:cNvPr>
          <p:cNvSpPr>
            <a:spLocks noGrp="1"/>
          </p:cNvSpPr>
          <p:nvPr>
            <p:ph type="title"/>
          </p:nvPr>
        </p:nvSpPr>
        <p:spPr>
          <a:xfrm>
            <a:off x="685801" y="0"/>
            <a:ext cx="10131425" cy="1456267"/>
          </a:xfrm>
        </p:spPr>
        <p:txBody>
          <a:bodyPr/>
          <a:lstStyle/>
          <a:p>
            <a:r>
              <a:rPr lang="tr-TR" dirty="0"/>
              <a:t>STARTING OF PROJECT</a:t>
            </a:r>
          </a:p>
        </p:txBody>
      </p:sp>
      <p:sp>
        <p:nvSpPr>
          <p:cNvPr id="3" name="İçerik Yer Tutucusu 2">
            <a:extLst>
              <a:ext uri="{FF2B5EF4-FFF2-40B4-BE49-F238E27FC236}">
                <a16:creationId xmlns:a16="http://schemas.microsoft.com/office/drawing/2014/main" id="{135A8252-0985-4CA2-BFFA-86105117266A}"/>
              </a:ext>
            </a:extLst>
          </p:cNvPr>
          <p:cNvSpPr>
            <a:spLocks noGrp="1"/>
          </p:cNvSpPr>
          <p:nvPr>
            <p:ph idx="1"/>
          </p:nvPr>
        </p:nvSpPr>
        <p:spPr>
          <a:xfrm>
            <a:off x="685800" y="724568"/>
            <a:ext cx="10131425" cy="3228028"/>
          </a:xfrm>
        </p:spPr>
        <p:txBody>
          <a:bodyPr>
            <a:normAutofit/>
          </a:bodyPr>
          <a:lstStyle/>
          <a:p>
            <a:pPr marL="0" indent="0">
              <a:buNone/>
            </a:pPr>
            <a:r>
              <a:rPr lang="en-US" sz="2800" dirty="0"/>
              <a:t>Before programming to the game, we research a lot of basic games to understand how to program a game. After that, we try to learn to use the THREE.js library. As you know, THREE.js allows us to create a scene, objects, camera and light easily.</a:t>
            </a:r>
            <a:endParaRPr lang="tr-TR" sz="2800" dirty="0"/>
          </a:p>
        </p:txBody>
      </p:sp>
      <p:pic>
        <p:nvPicPr>
          <p:cNvPr id="5" name="Resim 4"/>
          <p:cNvPicPr>
            <a:picLocks noChangeAspect="1"/>
          </p:cNvPicPr>
          <p:nvPr/>
        </p:nvPicPr>
        <p:blipFill>
          <a:blip r:embed="rId2"/>
          <a:stretch>
            <a:fillRect/>
          </a:stretch>
        </p:blipFill>
        <p:spPr>
          <a:xfrm>
            <a:off x="1089861" y="3593432"/>
            <a:ext cx="8342897" cy="3075571"/>
          </a:xfrm>
          <a:prstGeom prst="rect">
            <a:avLst/>
          </a:prstGeom>
        </p:spPr>
      </p:pic>
    </p:spTree>
    <p:extLst>
      <p:ext uri="{BB962C8B-B14F-4D97-AF65-F5344CB8AC3E}">
        <p14:creationId xmlns:p14="http://schemas.microsoft.com/office/powerpoint/2010/main" val="33235623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Character_Happiness</a:t>
            </a:r>
            <a:r>
              <a:rPr lang="tr-TR" dirty="0" smtClean="0"/>
              <a:t> </a:t>
            </a:r>
            <a:endParaRPr lang="tr-TR" dirty="0"/>
          </a:p>
        </p:txBody>
      </p:sp>
      <p:sp>
        <p:nvSpPr>
          <p:cNvPr id="3" name="İçerik Yer Tutucusu 2"/>
          <p:cNvSpPr>
            <a:spLocks noGrp="1"/>
          </p:cNvSpPr>
          <p:nvPr>
            <p:ph idx="1"/>
          </p:nvPr>
        </p:nvSpPr>
        <p:spPr>
          <a:xfrm>
            <a:off x="685802" y="2142067"/>
            <a:ext cx="6228346" cy="4130396"/>
          </a:xfrm>
        </p:spPr>
        <p:txBody>
          <a:bodyPr>
            <a:normAutofit fontScale="85000" lnSpcReduction="20000"/>
          </a:bodyPr>
          <a:lstStyle/>
          <a:p>
            <a:pPr marL="0" indent="0">
              <a:buNone/>
            </a:pPr>
            <a:r>
              <a:rPr lang="en-US" sz="2800" dirty="0"/>
              <a:t>In this function, we make a basic animation. This function is called following a score and players who make a score, start to jump by this function</a:t>
            </a:r>
            <a:r>
              <a:rPr lang="en-US" sz="2800" dirty="0" smtClean="0"/>
              <a:t>.</a:t>
            </a:r>
            <a:endParaRPr lang="tr-TR" sz="2800" dirty="0" smtClean="0"/>
          </a:p>
          <a:p>
            <a:pPr marL="0" indent="0">
              <a:buNone/>
            </a:pPr>
            <a:r>
              <a:rPr lang="en-US" sz="2800" dirty="0" smtClean="0"/>
              <a:t>Algorithm:</a:t>
            </a:r>
            <a:endParaRPr lang="tr-TR" sz="2800" dirty="0" smtClean="0"/>
          </a:p>
          <a:p>
            <a:pPr marL="0" indent="0">
              <a:buNone/>
            </a:pPr>
            <a:r>
              <a:rPr lang="en-US" sz="2800" dirty="0" smtClean="0"/>
              <a:t>We </a:t>
            </a:r>
            <a:r>
              <a:rPr lang="en-US" sz="2800" dirty="0"/>
              <a:t>have a control variable for this function. It provides that player’s moving direction on Z-axis. We specified boundary values for this jumping animation. If the player position on z-axis greater or less than this values our control variable is changed by the algorithm. Lastly according to this control variable player moving up or down. </a:t>
            </a:r>
            <a:endParaRPr lang="tr-TR" dirty="0"/>
          </a:p>
        </p:txBody>
      </p:sp>
      <p:pic>
        <p:nvPicPr>
          <p:cNvPr id="4" name="Resim 3"/>
          <p:cNvPicPr>
            <a:picLocks noChangeAspect="1"/>
          </p:cNvPicPr>
          <p:nvPr/>
        </p:nvPicPr>
        <p:blipFill>
          <a:blip r:embed="rId2"/>
          <a:stretch>
            <a:fillRect/>
          </a:stretch>
        </p:blipFill>
        <p:spPr>
          <a:xfrm>
            <a:off x="7315200" y="1540042"/>
            <a:ext cx="4736651" cy="4034954"/>
          </a:xfrm>
          <a:prstGeom prst="rect">
            <a:avLst/>
          </a:prstGeom>
        </p:spPr>
      </p:pic>
    </p:spTree>
    <p:extLst>
      <p:ext uri="{BB962C8B-B14F-4D97-AF65-F5344CB8AC3E}">
        <p14:creationId xmlns:p14="http://schemas.microsoft.com/office/powerpoint/2010/main" val="27250939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219300" y="131950"/>
            <a:ext cx="3513115" cy="981955"/>
          </a:xfrm>
        </p:spPr>
        <p:txBody>
          <a:bodyPr/>
          <a:lstStyle/>
          <a:p>
            <a:r>
              <a:rPr lang="tr-TR" dirty="0" err="1"/>
              <a:t>clock</a:t>
            </a:r>
            <a:endParaRPr lang="tr-TR" dirty="0"/>
          </a:p>
        </p:txBody>
      </p:sp>
      <p:pic>
        <p:nvPicPr>
          <p:cNvPr id="6" name="İçerik Yer Tutucusu 5"/>
          <p:cNvPicPr>
            <a:picLocks noGrp="1" noChangeAspect="1"/>
          </p:cNvPicPr>
          <p:nvPr>
            <p:ph idx="1"/>
          </p:nvPr>
        </p:nvPicPr>
        <p:blipFill>
          <a:blip r:embed="rId2"/>
          <a:stretch>
            <a:fillRect/>
          </a:stretch>
        </p:blipFill>
        <p:spPr>
          <a:xfrm>
            <a:off x="7845650" y="571953"/>
            <a:ext cx="2505075" cy="781050"/>
          </a:xfrm>
          <a:prstGeom prst="rect">
            <a:avLst/>
          </a:prstGeom>
        </p:spPr>
      </p:pic>
      <p:pic>
        <p:nvPicPr>
          <p:cNvPr id="7" name="Resim 6"/>
          <p:cNvPicPr>
            <a:picLocks noChangeAspect="1"/>
          </p:cNvPicPr>
          <p:nvPr/>
        </p:nvPicPr>
        <p:blipFill>
          <a:blip r:embed="rId3"/>
          <a:stretch>
            <a:fillRect/>
          </a:stretch>
        </p:blipFill>
        <p:spPr>
          <a:xfrm>
            <a:off x="7116987" y="1548039"/>
            <a:ext cx="3962400" cy="409575"/>
          </a:xfrm>
          <a:prstGeom prst="rect">
            <a:avLst/>
          </a:prstGeom>
        </p:spPr>
      </p:pic>
      <p:sp>
        <p:nvSpPr>
          <p:cNvPr id="10" name="Metin kutusu 9"/>
          <p:cNvSpPr txBox="1"/>
          <p:nvPr/>
        </p:nvSpPr>
        <p:spPr>
          <a:xfrm>
            <a:off x="219300" y="994059"/>
            <a:ext cx="6192982" cy="1938992"/>
          </a:xfrm>
          <a:prstGeom prst="rect">
            <a:avLst/>
          </a:prstGeom>
          <a:noFill/>
        </p:spPr>
        <p:txBody>
          <a:bodyPr wrap="square" rtlCol="0">
            <a:spAutoFit/>
          </a:bodyPr>
          <a:lstStyle/>
          <a:p>
            <a:r>
              <a:rPr lang="tr-TR" sz="2400" dirty="0" err="1"/>
              <a:t>We</a:t>
            </a:r>
            <a:r>
              <a:rPr lang="tr-TR" sz="2400" dirty="0"/>
              <a:t> </a:t>
            </a:r>
            <a:r>
              <a:rPr lang="tr-TR" sz="2400" dirty="0" err="1"/>
              <a:t>created</a:t>
            </a:r>
            <a:r>
              <a:rPr lang="tr-TR" sz="2400" dirty="0"/>
              <a:t> a </a:t>
            </a:r>
            <a:r>
              <a:rPr lang="tr-TR" sz="2400" dirty="0" err="1"/>
              <a:t>clock</a:t>
            </a:r>
            <a:r>
              <a:rPr lang="tr-TR" sz="2400" dirty="0"/>
              <a:t> </a:t>
            </a:r>
            <a:r>
              <a:rPr lang="tr-TR" sz="2400" dirty="0" err="1"/>
              <a:t>to</a:t>
            </a:r>
            <a:r>
              <a:rPr lang="tr-TR" sz="2400" dirty="0"/>
              <a:t> </a:t>
            </a:r>
            <a:r>
              <a:rPr lang="tr-TR" sz="2400" dirty="0" err="1"/>
              <a:t>specify</a:t>
            </a:r>
            <a:r>
              <a:rPr lang="tr-TR" sz="2400" dirty="0"/>
              <a:t> time. </a:t>
            </a:r>
            <a:r>
              <a:rPr lang="tr-TR" sz="2400" dirty="0" err="1" smtClean="0"/>
              <a:t>We</a:t>
            </a:r>
            <a:r>
              <a:rPr lang="tr-TR" sz="2400" dirty="0" smtClean="0"/>
              <a:t> </a:t>
            </a:r>
            <a:r>
              <a:rPr lang="tr-TR" sz="2400" dirty="0" err="1"/>
              <a:t>measure</a:t>
            </a:r>
            <a:r>
              <a:rPr lang="tr-TR" sz="2400" dirty="0"/>
              <a:t> time </a:t>
            </a:r>
            <a:r>
              <a:rPr lang="tr-TR" sz="2400" dirty="0" err="1"/>
              <a:t>whenever</a:t>
            </a:r>
            <a:r>
              <a:rPr lang="tr-TR" sz="2400" dirty="0"/>
              <a:t> a </a:t>
            </a:r>
            <a:r>
              <a:rPr lang="tr-TR" sz="2400" dirty="0" err="1"/>
              <a:t>team</a:t>
            </a:r>
            <a:r>
              <a:rPr lang="tr-TR" sz="2400" dirty="0"/>
              <a:t> </a:t>
            </a:r>
            <a:r>
              <a:rPr lang="tr-TR" sz="2400" dirty="0" err="1"/>
              <a:t>makes</a:t>
            </a:r>
            <a:r>
              <a:rPr lang="tr-TR" sz="2400" dirty="0"/>
              <a:t> </a:t>
            </a:r>
            <a:r>
              <a:rPr lang="tr-TR" sz="2400" dirty="0" err="1" smtClean="0"/>
              <a:t>score</a:t>
            </a:r>
            <a:r>
              <a:rPr lang="tr-TR" sz="2400" dirty="0" smtClean="0"/>
              <a:t>. </a:t>
            </a:r>
            <a:r>
              <a:rPr lang="tr-TR" sz="2400" dirty="0" err="1" smtClean="0"/>
              <a:t>According</a:t>
            </a:r>
            <a:r>
              <a:rPr lang="tr-TR" sz="2400" dirty="0" smtClean="0"/>
              <a:t> </a:t>
            </a:r>
            <a:r>
              <a:rPr lang="tr-TR" sz="2400" dirty="0" err="1" smtClean="0"/>
              <a:t>to</a:t>
            </a:r>
            <a:r>
              <a:rPr lang="tr-TR" sz="2400" dirty="0" smtClean="0"/>
              <a:t> time, </a:t>
            </a:r>
            <a:r>
              <a:rPr lang="tr-TR" sz="2400" dirty="0" err="1" smtClean="0"/>
              <a:t>we</a:t>
            </a:r>
            <a:r>
              <a:rPr lang="tr-TR" sz="2400" dirty="0" smtClean="0"/>
              <a:t> </a:t>
            </a:r>
            <a:r>
              <a:rPr lang="tr-TR" sz="2400" dirty="0" err="1"/>
              <a:t>move</a:t>
            </a:r>
            <a:r>
              <a:rPr lang="tr-TR" sz="2400" dirty="0"/>
              <a:t> </a:t>
            </a:r>
            <a:r>
              <a:rPr lang="tr-TR" sz="2400" dirty="0" err="1"/>
              <a:t>light</a:t>
            </a:r>
            <a:r>
              <a:rPr lang="tr-TR" sz="2400" dirty="0"/>
              <a:t> </a:t>
            </a:r>
            <a:r>
              <a:rPr lang="tr-TR" sz="2400" dirty="0" err="1"/>
              <a:t>and</a:t>
            </a:r>
            <a:r>
              <a:rPr lang="tr-TR" sz="2400" dirty="0"/>
              <a:t> </a:t>
            </a:r>
            <a:r>
              <a:rPr lang="tr-TR" sz="2400" dirty="0" err="1"/>
              <a:t>player</a:t>
            </a:r>
            <a:r>
              <a:rPr lang="tr-TR" sz="2400" dirty="0"/>
              <a:t> </a:t>
            </a:r>
            <a:r>
              <a:rPr lang="tr-TR" sz="2400" dirty="0" err="1"/>
              <a:t>animation</a:t>
            </a:r>
            <a:r>
              <a:rPr lang="tr-TR" sz="2400" dirty="0"/>
              <a:t>. </a:t>
            </a:r>
            <a:r>
              <a:rPr lang="tr-TR" sz="2400" dirty="0" err="1" smtClean="0"/>
              <a:t>Animation</a:t>
            </a:r>
            <a:r>
              <a:rPr lang="tr-TR" sz="2400" dirty="0" smtClean="0"/>
              <a:t> </a:t>
            </a:r>
            <a:r>
              <a:rPr lang="tr-TR" sz="2400" dirty="0" err="1" smtClean="0"/>
              <a:t>plays</a:t>
            </a:r>
            <a:r>
              <a:rPr lang="tr-TR" sz="2400" dirty="0" smtClean="0"/>
              <a:t> </a:t>
            </a:r>
            <a:r>
              <a:rPr lang="tr-TR" sz="2400" dirty="0" err="1"/>
              <a:t>for</a:t>
            </a:r>
            <a:r>
              <a:rPr lang="tr-TR" sz="2400" dirty="0"/>
              <a:t> </a:t>
            </a:r>
            <a:r>
              <a:rPr lang="tr-TR" sz="2400" dirty="0" err="1"/>
              <a:t>six</a:t>
            </a:r>
            <a:r>
              <a:rPr lang="tr-TR" sz="2400" dirty="0"/>
              <a:t> </a:t>
            </a:r>
            <a:r>
              <a:rPr lang="tr-TR" sz="2400" dirty="0" err="1"/>
              <a:t>seconds</a:t>
            </a:r>
            <a:r>
              <a:rPr lang="tr-TR" sz="2400" dirty="0"/>
              <a:t>. </a:t>
            </a:r>
            <a:r>
              <a:rPr lang="tr-TR" sz="2400" dirty="0" err="1"/>
              <a:t>After</a:t>
            </a:r>
            <a:r>
              <a:rPr lang="tr-TR" sz="2400" dirty="0"/>
              <a:t> </a:t>
            </a:r>
            <a:r>
              <a:rPr lang="tr-TR" sz="2400" dirty="0" err="1"/>
              <a:t>animation</a:t>
            </a:r>
            <a:r>
              <a:rPr lang="tr-TR" sz="2400" dirty="0"/>
              <a:t> is </a:t>
            </a:r>
            <a:r>
              <a:rPr lang="tr-TR" sz="2400" dirty="0" err="1" smtClean="0"/>
              <a:t>played</a:t>
            </a:r>
            <a:r>
              <a:rPr lang="tr-TR" sz="2400" dirty="0" smtClean="0"/>
              <a:t>, </a:t>
            </a:r>
            <a:r>
              <a:rPr lang="tr-TR" sz="2400" dirty="0" err="1"/>
              <a:t>we</a:t>
            </a:r>
            <a:r>
              <a:rPr lang="tr-TR" sz="2400" dirty="0"/>
              <a:t> set </a:t>
            </a:r>
            <a:r>
              <a:rPr lang="tr-TR" sz="2400" dirty="0" err="1"/>
              <a:t>seconds</a:t>
            </a:r>
            <a:r>
              <a:rPr lang="tr-TR" sz="2400" dirty="0"/>
              <a:t> </a:t>
            </a:r>
            <a:r>
              <a:rPr lang="tr-TR" sz="2400" dirty="0" err="1"/>
              <a:t>variable</a:t>
            </a:r>
            <a:r>
              <a:rPr lang="tr-TR" sz="2400" dirty="0"/>
              <a:t> </a:t>
            </a:r>
            <a:r>
              <a:rPr lang="tr-TR" sz="2400" dirty="0" err="1"/>
              <a:t>to</a:t>
            </a:r>
            <a:r>
              <a:rPr lang="tr-TR" sz="2400" dirty="0"/>
              <a:t> </a:t>
            </a:r>
            <a:r>
              <a:rPr lang="tr-TR" sz="2400" dirty="0" err="1"/>
              <a:t>zero</a:t>
            </a:r>
            <a:r>
              <a:rPr lang="tr-TR" sz="2400" dirty="0"/>
              <a:t>.</a:t>
            </a:r>
          </a:p>
        </p:txBody>
      </p:sp>
      <p:pic>
        <p:nvPicPr>
          <p:cNvPr id="11" name="Resim 10"/>
          <p:cNvPicPr>
            <a:picLocks noChangeAspect="1"/>
          </p:cNvPicPr>
          <p:nvPr/>
        </p:nvPicPr>
        <p:blipFill>
          <a:blip r:embed="rId4"/>
          <a:stretch>
            <a:fillRect/>
          </a:stretch>
        </p:blipFill>
        <p:spPr>
          <a:xfrm>
            <a:off x="6881369" y="2152650"/>
            <a:ext cx="4914900" cy="4705350"/>
          </a:xfrm>
          <a:prstGeom prst="rect">
            <a:avLst/>
          </a:prstGeom>
        </p:spPr>
      </p:pic>
      <p:sp>
        <p:nvSpPr>
          <p:cNvPr id="12" name="Metin kutusu 11"/>
          <p:cNvSpPr txBox="1"/>
          <p:nvPr/>
        </p:nvSpPr>
        <p:spPr>
          <a:xfrm>
            <a:off x="219299" y="3325035"/>
            <a:ext cx="5379395" cy="646331"/>
          </a:xfrm>
          <a:prstGeom prst="rect">
            <a:avLst/>
          </a:prstGeom>
          <a:noFill/>
        </p:spPr>
        <p:txBody>
          <a:bodyPr wrap="square" rtlCol="0">
            <a:spAutoFit/>
          </a:bodyPr>
          <a:lstStyle/>
          <a:p>
            <a:r>
              <a:rPr lang="tr-TR" sz="3600" dirty="0" smtClean="0"/>
              <a:t>RESETGAME</a:t>
            </a:r>
            <a:r>
              <a:rPr lang="tr-TR" sz="3600" dirty="0"/>
              <a:t>()</a:t>
            </a:r>
          </a:p>
        </p:txBody>
      </p:sp>
      <p:sp>
        <p:nvSpPr>
          <p:cNvPr id="13" name="Metin kutusu 12"/>
          <p:cNvSpPr txBox="1"/>
          <p:nvPr/>
        </p:nvSpPr>
        <p:spPr>
          <a:xfrm>
            <a:off x="219300" y="4505325"/>
            <a:ext cx="5379395" cy="1569660"/>
          </a:xfrm>
          <a:prstGeom prst="rect">
            <a:avLst/>
          </a:prstGeom>
          <a:noFill/>
        </p:spPr>
        <p:txBody>
          <a:bodyPr wrap="square" rtlCol="0">
            <a:spAutoFit/>
          </a:bodyPr>
          <a:lstStyle/>
          <a:p>
            <a:r>
              <a:rPr lang="tr-TR" sz="2400" dirty="0" err="1"/>
              <a:t>This</a:t>
            </a:r>
            <a:r>
              <a:rPr lang="tr-TR" sz="2400" dirty="0"/>
              <a:t> </a:t>
            </a:r>
            <a:r>
              <a:rPr lang="tr-TR" sz="2400" dirty="0" err="1"/>
              <a:t>function</a:t>
            </a:r>
            <a:r>
              <a:rPr lang="tr-TR" sz="2400" dirty="0"/>
              <a:t> </a:t>
            </a:r>
            <a:r>
              <a:rPr lang="tr-TR" sz="2400" dirty="0" err="1"/>
              <a:t>resets</a:t>
            </a:r>
            <a:r>
              <a:rPr lang="tr-TR" sz="2400" dirty="0"/>
              <a:t> </a:t>
            </a:r>
            <a:r>
              <a:rPr lang="tr-TR" sz="2400" dirty="0" err="1"/>
              <a:t>ball</a:t>
            </a:r>
            <a:r>
              <a:rPr lang="tr-TR" sz="2400" dirty="0"/>
              <a:t> </a:t>
            </a:r>
            <a:r>
              <a:rPr lang="tr-TR" sz="2400" dirty="0" err="1"/>
              <a:t>speed</a:t>
            </a:r>
            <a:r>
              <a:rPr lang="tr-TR" sz="2400" dirty="0"/>
              <a:t>, </a:t>
            </a:r>
            <a:r>
              <a:rPr lang="tr-TR" sz="2400" dirty="0" err="1" smtClean="0"/>
              <a:t>direction</a:t>
            </a:r>
            <a:r>
              <a:rPr lang="tr-TR" sz="2400" dirty="0" smtClean="0"/>
              <a:t>  </a:t>
            </a:r>
            <a:r>
              <a:rPr lang="tr-TR" sz="2400" dirty="0" err="1" smtClean="0"/>
              <a:t>and</a:t>
            </a:r>
            <a:r>
              <a:rPr lang="tr-TR" sz="2400" dirty="0" smtClean="0"/>
              <a:t> </a:t>
            </a:r>
            <a:r>
              <a:rPr lang="tr-TR" sz="2400" dirty="0" err="1" smtClean="0"/>
              <a:t>rotation</a:t>
            </a:r>
            <a:r>
              <a:rPr lang="tr-TR" sz="2400" dirty="0" smtClean="0"/>
              <a:t>. </a:t>
            </a:r>
            <a:r>
              <a:rPr lang="tr-TR" sz="2400" dirty="0" err="1" smtClean="0"/>
              <a:t>Then</a:t>
            </a:r>
            <a:r>
              <a:rPr lang="tr-TR" sz="2400" dirty="0" smtClean="0"/>
              <a:t> it </a:t>
            </a:r>
            <a:r>
              <a:rPr lang="tr-TR" sz="2400" dirty="0" err="1" smtClean="0"/>
              <a:t>relocates</a:t>
            </a:r>
            <a:r>
              <a:rPr lang="tr-TR" sz="2400" dirty="0" smtClean="0"/>
              <a:t> </a:t>
            </a:r>
            <a:r>
              <a:rPr lang="tr-TR" sz="2400" dirty="0" err="1" smtClean="0"/>
              <a:t>players</a:t>
            </a:r>
            <a:r>
              <a:rPr lang="tr-TR" sz="2400" dirty="0" smtClean="0"/>
              <a:t> </a:t>
            </a:r>
            <a:r>
              <a:rPr lang="tr-TR" sz="2400" dirty="0" err="1" smtClean="0"/>
              <a:t>to</a:t>
            </a:r>
            <a:r>
              <a:rPr lang="tr-TR" sz="2400" dirty="0" smtClean="0"/>
              <a:t> </a:t>
            </a:r>
            <a:r>
              <a:rPr lang="tr-TR" sz="2400" dirty="0" err="1" smtClean="0"/>
              <a:t>starting</a:t>
            </a:r>
            <a:r>
              <a:rPr lang="tr-TR" sz="2400" dirty="0" smtClean="0"/>
              <a:t> </a:t>
            </a:r>
            <a:r>
              <a:rPr lang="tr-TR" sz="2400" dirty="0" err="1" smtClean="0"/>
              <a:t>position</a:t>
            </a:r>
            <a:r>
              <a:rPr lang="tr-TR" sz="2400" dirty="0" smtClean="0"/>
              <a:t>. </a:t>
            </a:r>
            <a:r>
              <a:rPr lang="tr-TR" sz="2400" dirty="0" err="1"/>
              <a:t>We</a:t>
            </a:r>
            <a:r>
              <a:rPr lang="tr-TR" sz="2400" dirty="0"/>
              <a:t> </a:t>
            </a:r>
            <a:r>
              <a:rPr lang="tr-TR" sz="2400" dirty="0" err="1"/>
              <a:t>use</a:t>
            </a:r>
            <a:r>
              <a:rPr lang="tr-TR" sz="2400" dirty="0"/>
              <a:t> </a:t>
            </a:r>
            <a:r>
              <a:rPr lang="tr-TR" sz="2400" dirty="0" err="1"/>
              <a:t>this</a:t>
            </a:r>
            <a:r>
              <a:rPr lang="tr-TR" sz="2400" dirty="0"/>
              <a:t> </a:t>
            </a:r>
            <a:r>
              <a:rPr lang="tr-TR" sz="2400" dirty="0" err="1"/>
              <a:t>function</a:t>
            </a:r>
            <a:r>
              <a:rPr lang="tr-TR" sz="2400" dirty="0"/>
              <a:t> </a:t>
            </a:r>
            <a:r>
              <a:rPr lang="tr-TR" sz="2400" dirty="0" err="1"/>
              <a:t>when</a:t>
            </a:r>
            <a:r>
              <a:rPr lang="tr-TR" sz="2400" dirty="0"/>
              <a:t> a </a:t>
            </a:r>
            <a:r>
              <a:rPr lang="tr-TR" sz="2400" dirty="0" err="1"/>
              <a:t>team</a:t>
            </a:r>
            <a:r>
              <a:rPr lang="tr-TR" sz="2400" dirty="0"/>
              <a:t> </a:t>
            </a:r>
            <a:r>
              <a:rPr lang="tr-TR" sz="2400" dirty="0" err="1"/>
              <a:t>makes</a:t>
            </a:r>
            <a:r>
              <a:rPr lang="tr-TR" sz="2400" dirty="0"/>
              <a:t> </a:t>
            </a:r>
            <a:r>
              <a:rPr lang="tr-TR" sz="2400" dirty="0" err="1" smtClean="0"/>
              <a:t>score</a:t>
            </a:r>
            <a:r>
              <a:rPr lang="tr-TR" sz="2400" dirty="0" smtClean="0"/>
              <a:t>.</a:t>
            </a:r>
            <a:endParaRPr lang="tr-TR" sz="2400" dirty="0"/>
          </a:p>
        </p:txBody>
      </p:sp>
    </p:spTree>
    <p:extLst>
      <p:ext uri="{BB962C8B-B14F-4D97-AF65-F5344CB8AC3E}">
        <p14:creationId xmlns:p14="http://schemas.microsoft.com/office/powerpoint/2010/main" val="13621089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74402" y="336137"/>
            <a:ext cx="10131425" cy="1456267"/>
          </a:xfrm>
        </p:spPr>
        <p:txBody>
          <a:bodyPr/>
          <a:lstStyle/>
          <a:p>
            <a:r>
              <a:rPr lang="tr-TR" dirty="0" err="1" smtClean="0"/>
              <a:t>Recording</a:t>
            </a:r>
            <a:r>
              <a:rPr lang="tr-TR" dirty="0" smtClean="0"/>
              <a:t> </a:t>
            </a:r>
            <a:r>
              <a:rPr lang="tr-TR" dirty="0" err="1" smtClean="0"/>
              <a:t>and</a:t>
            </a:r>
            <a:r>
              <a:rPr lang="tr-TR" dirty="0" smtClean="0"/>
              <a:t> </a:t>
            </a:r>
            <a:r>
              <a:rPr lang="tr-TR" dirty="0" err="1" smtClean="0"/>
              <a:t>Edıtıng</a:t>
            </a:r>
            <a:r>
              <a:rPr lang="tr-TR" dirty="0" smtClean="0"/>
              <a:t> </a:t>
            </a:r>
            <a:r>
              <a:rPr lang="tr-TR" dirty="0" err="1" smtClean="0"/>
              <a:t>vıdeo</a:t>
            </a:r>
            <a:endParaRPr lang="tr-TR" dirty="0"/>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8075" y="1792404"/>
            <a:ext cx="7078132" cy="3649662"/>
          </a:xfrm>
        </p:spPr>
      </p:pic>
      <p:sp>
        <p:nvSpPr>
          <p:cNvPr id="5" name="Metin kutusu 4"/>
          <p:cNvSpPr txBox="1"/>
          <p:nvPr/>
        </p:nvSpPr>
        <p:spPr>
          <a:xfrm>
            <a:off x="623455" y="2065867"/>
            <a:ext cx="3225338" cy="3046988"/>
          </a:xfrm>
          <a:prstGeom prst="rect">
            <a:avLst/>
          </a:prstGeom>
          <a:noFill/>
        </p:spPr>
        <p:txBody>
          <a:bodyPr wrap="square" rtlCol="0">
            <a:spAutoFit/>
          </a:bodyPr>
          <a:lstStyle/>
          <a:p>
            <a:r>
              <a:rPr lang="tr-TR" sz="2400" dirty="0" err="1" smtClean="0"/>
              <a:t>We</a:t>
            </a:r>
            <a:r>
              <a:rPr lang="tr-TR" sz="2400" dirty="0" smtClean="0"/>
              <a:t> </a:t>
            </a:r>
            <a:r>
              <a:rPr lang="tr-TR" sz="2400" dirty="0" err="1" smtClean="0"/>
              <a:t>use</a:t>
            </a:r>
            <a:r>
              <a:rPr lang="tr-TR" sz="2400" dirty="0" smtClean="0"/>
              <a:t> </a:t>
            </a:r>
            <a:r>
              <a:rPr lang="tr-TR" sz="2400" dirty="0" err="1" smtClean="0"/>
              <a:t>two</a:t>
            </a:r>
            <a:r>
              <a:rPr lang="tr-TR" sz="2400" dirty="0" smtClean="0"/>
              <a:t> </a:t>
            </a:r>
            <a:r>
              <a:rPr lang="tr-TR" sz="2400" dirty="0" err="1" smtClean="0"/>
              <a:t>programs</a:t>
            </a:r>
            <a:r>
              <a:rPr lang="tr-TR" sz="2400" dirty="0" smtClean="0"/>
              <a:t> </a:t>
            </a:r>
            <a:r>
              <a:rPr lang="tr-TR" sz="2400" dirty="0" err="1" smtClean="0"/>
              <a:t>while</a:t>
            </a:r>
            <a:r>
              <a:rPr lang="tr-TR" sz="2400" dirty="0" smtClean="0"/>
              <a:t> </a:t>
            </a:r>
            <a:r>
              <a:rPr lang="tr-TR" sz="2400" dirty="0" err="1" smtClean="0"/>
              <a:t>recording</a:t>
            </a:r>
            <a:r>
              <a:rPr lang="tr-TR" sz="2400" dirty="0" smtClean="0"/>
              <a:t> </a:t>
            </a:r>
            <a:r>
              <a:rPr lang="tr-TR" sz="2400" dirty="0" err="1" smtClean="0"/>
              <a:t>and</a:t>
            </a:r>
            <a:r>
              <a:rPr lang="tr-TR" sz="2400" dirty="0" smtClean="0"/>
              <a:t> </a:t>
            </a:r>
            <a:r>
              <a:rPr lang="tr-TR" sz="2400" dirty="0" err="1" smtClean="0"/>
              <a:t>editing</a:t>
            </a:r>
            <a:r>
              <a:rPr lang="tr-TR" sz="2400" dirty="0" smtClean="0"/>
              <a:t> </a:t>
            </a:r>
            <a:r>
              <a:rPr lang="tr-TR" sz="2400" dirty="0" err="1" smtClean="0"/>
              <a:t>the</a:t>
            </a:r>
            <a:r>
              <a:rPr lang="tr-TR" sz="2400" dirty="0" smtClean="0"/>
              <a:t> video. </a:t>
            </a:r>
            <a:r>
              <a:rPr lang="tr-TR" sz="2400" dirty="0" err="1" smtClean="0"/>
              <a:t>These</a:t>
            </a:r>
            <a:r>
              <a:rPr lang="tr-TR" sz="2400" dirty="0" smtClean="0"/>
              <a:t> </a:t>
            </a:r>
            <a:r>
              <a:rPr lang="tr-TR" sz="2400" dirty="0" err="1" smtClean="0"/>
              <a:t>are</a:t>
            </a:r>
            <a:r>
              <a:rPr lang="tr-TR" sz="2400" dirty="0" smtClean="0"/>
              <a:t>:</a:t>
            </a:r>
          </a:p>
          <a:p>
            <a:pPr marL="342900" indent="-342900">
              <a:buAutoNum type="arabicParenR"/>
            </a:pPr>
            <a:r>
              <a:rPr lang="it-IT" sz="2400" dirty="0" smtClean="0"/>
              <a:t>ADOBE </a:t>
            </a:r>
            <a:r>
              <a:rPr lang="it-IT" sz="2400" dirty="0"/>
              <a:t>Premiere Pro CC </a:t>
            </a:r>
            <a:r>
              <a:rPr lang="it-IT" sz="2400" dirty="0" smtClean="0"/>
              <a:t>2019</a:t>
            </a:r>
            <a:endParaRPr lang="tr-TR" sz="2400" dirty="0" smtClean="0"/>
          </a:p>
          <a:p>
            <a:pPr marL="342900" indent="-342900">
              <a:buAutoNum type="arabicParenR"/>
            </a:pPr>
            <a:r>
              <a:rPr lang="tr-TR" sz="2400" dirty="0" err="1"/>
              <a:t>Apowersoft</a:t>
            </a:r>
            <a:r>
              <a:rPr lang="tr-TR" sz="2400" dirty="0"/>
              <a:t> Online </a:t>
            </a:r>
            <a:r>
              <a:rPr lang="tr-TR" sz="2400" dirty="0" err="1"/>
              <a:t>Screen</a:t>
            </a:r>
            <a:r>
              <a:rPr lang="tr-TR" sz="2400" dirty="0"/>
              <a:t> Recorder</a:t>
            </a:r>
          </a:p>
        </p:txBody>
      </p:sp>
    </p:spTree>
    <p:extLst>
      <p:ext uri="{BB962C8B-B14F-4D97-AF65-F5344CB8AC3E}">
        <p14:creationId xmlns:p14="http://schemas.microsoft.com/office/powerpoint/2010/main" val="24870517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85801" y="609601"/>
            <a:ext cx="10131425" cy="695498"/>
          </a:xfrm>
        </p:spPr>
        <p:txBody>
          <a:bodyPr/>
          <a:lstStyle/>
          <a:p>
            <a:r>
              <a:rPr lang="tr-TR" dirty="0" smtClean="0"/>
              <a:t>INPUT OPTION</a:t>
            </a:r>
            <a:endParaRPr lang="tr-TR" dirty="0"/>
          </a:p>
        </p:txBody>
      </p:sp>
      <p:sp>
        <p:nvSpPr>
          <p:cNvPr id="3" name="İçerik Yer Tutucusu 2"/>
          <p:cNvSpPr>
            <a:spLocks noGrp="1"/>
          </p:cNvSpPr>
          <p:nvPr>
            <p:ph idx="1"/>
          </p:nvPr>
        </p:nvSpPr>
        <p:spPr/>
        <p:txBody>
          <a:bodyPr>
            <a:normAutofit fontScale="92500" lnSpcReduction="20000"/>
          </a:bodyPr>
          <a:lstStyle/>
          <a:p>
            <a:pPr marL="0" indent="0">
              <a:buNone/>
            </a:pPr>
            <a:r>
              <a:rPr lang="tr-TR" dirty="0" err="1" smtClean="0"/>
              <a:t>Gameplay</a:t>
            </a:r>
            <a:r>
              <a:rPr lang="tr-TR" dirty="0" smtClean="0"/>
              <a:t>:</a:t>
            </a:r>
          </a:p>
          <a:p>
            <a:pPr marL="0" indent="0">
              <a:buNone/>
            </a:pPr>
            <a:r>
              <a:rPr lang="tr-TR" dirty="0" smtClean="0"/>
              <a:t>Player </a:t>
            </a:r>
            <a:r>
              <a:rPr lang="tr-TR" dirty="0" err="1" smtClean="0"/>
              <a:t>movement</a:t>
            </a:r>
            <a:r>
              <a:rPr lang="tr-TR" dirty="0" smtClean="0"/>
              <a:t>	:	</a:t>
            </a:r>
            <a:r>
              <a:rPr lang="tr-TR" dirty="0" err="1" smtClean="0"/>
              <a:t>Arrow</a:t>
            </a:r>
            <a:r>
              <a:rPr lang="tr-TR" dirty="0" smtClean="0"/>
              <a:t> </a:t>
            </a:r>
            <a:r>
              <a:rPr lang="tr-TR" dirty="0" err="1" smtClean="0"/>
              <a:t>keys</a:t>
            </a:r>
            <a:r>
              <a:rPr lang="tr-TR" dirty="0" smtClean="0"/>
              <a:t> </a:t>
            </a:r>
            <a:r>
              <a:rPr lang="tr-TR" dirty="0" err="1" smtClean="0"/>
              <a:t>for</a:t>
            </a:r>
            <a:r>
              <a:rPr lang="tr-TR" dirty="0" smtClean="0"/>
              <a:t> team1		W-A-S-D </a:t>
            </a:r>
            <a:r>
              <a:rPr lang="tr-TR" dirty="0" err="1" smtClean="0"/>
              <a:t>for</a:t>
            </a:r>
            <a:r>
              <a:rPr lang="tr-TR" dirty="0" smtClean="0"/>
              <a:t> team2</a:t>
            </a:r>
          </a:p>
          <a:p>
            <a:pPr marL="0" indent="0">
              <a:buNone/>
            </a:pPr>
            <a:r>
              <a:rPr lang="tr-TR" dirty="0" err="1" smtClean="0"/>
              <a:t>Switching</a:t>
            </a:r>
            <a:r>
              <a:rPr lang="tr-TR" dirty="0" smtClean="0"/>
              <a:t> </a:t>
            </a:r>
            <a:r>
              <a:rPr lang="tr-TR" dirty="0" err="1" smtClean="0"/>
              <a:t>player</a:t>
            </a:r>
            <a:r>
              <a:rPr lang="tr-TR" dirty="0" smtClean="0"/>
              <a:t>  	:	‘B’ </a:t>
            </a:r>
            <a:r>
              <a:rPr lang="tr-TR" dirty="0" err="1" smtClean="0"/>
              <a:t>key</a:t>
            </a:r>
            <a:r>
              <a:rPr lang="tr-TR" dirty="0" smtClean="0"/>
              <a:t> </a:t>
            </a:r>
            <a:r>
              <a:rPr lang="tr-TR" dirty="0" err="1" smtClean="0"/>
              <a:t>for</a:t>
            </a:r>
            <a:r>
              <a:rPr lang="tr-TR" dirty="0" smtClean="0"/>
              <a:t> team1			‘Q’ </a:t>
            </a:r>
            <a:r>
              <a:rPr lang="tr-TR" dirty="0" err="1" smtClean="0"/>
              <a:t>key</a:t>
            </a:r>
            <a:r>
              <a:rPr lang="tr-TR" dirty="0" smtClean="0"/>
              <a:t> </a:t>
            </a:r>
            <a:r>
              <a:rPr lang="tr-TR" dirty="0" err="1" smtClean="0"/>
              <a:t>for</a:t>
            </a:r>
            <a:r>
              <a:rPr lang="tr-TR" dirty="0" smtClean="0"/>
              <a:t> team2</a:t>
            </a:r>
          </a:p>
          <a:p>
            <a:pPr marL="0" indent="0">
              <a:buNone/>
            </a:pPr>
            <a:r>
              <a:rPr lang="tr-TR" dirty="0" err="1" smtClean="0"/>
              <a:t>Pass</a:t>
            </a:r>
            <a:r>
              <a:rPr lang="tr-TR" dirty="0" smtClean="0"/>
              <a:t>				:	‘M’ </a:t>
            </a:r>
            <a:r>
              <a:rPr lang="tr-TR" dirty="0" err="1" smtClean="0"/>
              <a:t>key</a:t>
            </a:r>
            <a:r>
              <a:rPr lang="tr-TR" dirty="0" smtClean="0"/>
              <a:t> </a:t>
            </a:r>
            <a:r>
              <a:rPr lang="tr-TR" dirty="0" err="1" smtClean="0"/>
              <a:t>for</a:t>
            </a:r>
            <a:r>
              <a:rPr lang="tr-TR" dirty="0" smtClean="0"/>
              <a:t> team1			‘X’ </a:t>
            </a:r>
            <a:r>
              <a:rPr lang="tr-TR" dirty="0" err="1" smtClean="0"/>
              <a:t>key</a:t>
            </a:r>
            <a:r>
              <a:rPr lang="tr-TR" dirty="0" smtClean="0"/>
              <a:t> </a:t>
            </a:r>
            <a:r>
              <a:rPr lang="tr-TR" dirty="0" err="1" smtClean="0"/>
              <a:t>for</a:t>
            </a:r>
            <a:r>
              <a:rPr lang="tr-TR" dirty="0" smtClean="0"/>
              <a:t> team2</a:t>
            </a:r>
          </a:p>
          <a:p>
            <a:pPr marL="0" indent="0">
              <a:buNone/>
            </a:pPr>
            <a:r>
              <a:rPr lang="tr-TR" dirty="0" err="1" smtClean="0"/>
              <a:t>Shoot</a:t>
            </a:r>
            <a:r>
              <a:rPr lang="tr-TR" dirty="0" smtClean="0"/>
              <a:t>			:	‘SPACE’ </a:t>
            </a:r>
            <a:r>
              <a:rPr lang="tr-TR" dirty="0" err="1" smtClean="0"/>
              <a:t>key</a:t>
            </a:r>
            <a:r>
              <a:rPr lang="tr-TR" dirty="0" smtClean="0"/>
              <a:t> </a:t>
            </a:r>
            <a:r>
              <a:rPr lang="tr-TR" dirty="0" err="1" smtClean="0"/>
              <a:t>for</a:t>
            </a:r>
            <a:r>
              <a:rPr lang="tr-TR" dirty="0" smtClean="0"/>
              <a:t> team1		‘K’ </a:t>
            </a:r>
            <a:r>
              <a:rPr lang="tr-TR" dirty="0" err="1" smtClean="0"/>
              <a:t>key</a:t>
            </a:r>
            <a:r>
              <a:rPr lang="tr-TR" dirty="0" smtClean="0"/>
              <a:t> </a:t>
            </a:r>
            <a:r>
              <a:rPr lang="tr-TR" dirty="0" err="1" smtClean="0"/>
              <a:t>for</a:t>
            </a:r>
            <a:r>
              <a:rPr lang="tr-TR" dirty="0" smtClean="0"/>
              <a:t> team2</a:t>
            </a:r>
          </a:p>
          <a:p>
            <a:pPr marL="0" indent="0">
              <a:buNone/>
            </a:pPr>
            <a:r>
              <a:rPr lang="tr-TR" dirty="0" err="1" smtClean="0"/>
              <a:t>Camera</a:t>
            </a:r>
            <a:r>
              <a:rPr lang="tr-TR" dirty="0" smtClean="0"/>
              <a:t>:</a:t>
            </a:r>
          </a:p>
          <a:p>
            <a:pPr marL="0" indent="0">
              <a:buNone/>
            </a:pPr>
            <a:r>
              <a:rPr lang="tr-TR" dirty="0" err="1" smtClean="0"/>
              <a:t>You</a:t>
            </a:r>
            <a:r>
              <a:rPr lang="tr-TR" dirty="0" smtClean="0"/>
              <a:t> can </a:t>
            </a:r>
            <a:r>
              <a:rPr lang="tr-TR" dirty="0" err="1" smtClean="0"/>
              <a:t>move</a:t>
            </a:r>
            <a:r>
              <a:rPr lang="tr-TR" dirty="0" smtClean="0"/>
              <a:t> </a:t>
            </a:r>
            <a:r>
              <a:rPr lang="tr-TR" dirty="0" err="1" smtClean="0"/>
              <a:t>and</a:t>
            </a:r>
            <a:r>
              <a:rPr lang="tr-TR" dirty="0" smtClean="0"/>
              <a:t> </a:t>
            </a:r>
            <a:r>
              <a:rPr lang="tr-TR" dirty="0" err="1" smtClean="0"/>
              <a:t>rotate</a:t>
            </a:r>
            <a:r>
              <a:rPr lang="tr-TR" dirty="0" smtClean="0"/>
              <a:t> </a:t>
            </a:r>
            <a:r>
              <a:rPr lang="tr-TR" dirty="0" err="1" smtClean="0"/>
              <a:t>the</a:t>
            </a:r>
            <a:r>
              <a:rPr lang="tr-TR" dirty="0" smtClean="0"/>
              <a:t> </a:t>
            </a:r>
            <a:r>
              <a:rPr lang="tr-TR" dirty="0" err="1" smtClean="0"/>
              <a:t>camera</a:t>
            </a:r>
            <a:r>
              <a:rPr lang="tr-TR" dirty="0" smtClean="0"/>
              <a:t> </a:t>
            </a:r>
            <a:r>
              <a:rPr lang="tr-TR" dirty="0" err="1" smtClean="0"/>
              <a:t>with</a:t>
            </a:r>
            <a:r>
              <a:rPr lang="tr-TR" dirty="0" smtClean="0"/>
              <a:t> </a:t>
            </a:r>
            <a:r>
              <a:rPr lang="tr-TR" dirty="0" err="1" smtClean="0"/>
              <a:t>mouse</a:t>
            </a:r>
            <a:r>
              <a:rPr lang="tr-TR" dirty="0" smtClean="0"/>
              <a:t>.</a:t>
            </a:r>
          </a:p>
          <a:p>
            <a:pPr marL="0" indent="0">
              <a:buNone/>
            </a:pPr>
            <a:r>
              <a:rPr lang="tr-TR" dirty="0" err="1" smtClean="0"/>
              <a:t>Light</a:t>
            </a:r>
            <a:r>
              <a:rPr lang="tr-TR" dirty="0" smtClean="0"/>
              <a:t>:</a:t>
            </a:r>
          </a:p>
          <a:p>
            <a:pPr marL="0" indent="0">
              <a:buNone/>
            </a:pPr>
            <a:r>
              <a:rPr lang="tr-TR" dirty="0" err="1" smtClean="0"/>
              <a:t>You</a:t>
            </a:r>
            <a:r>
              <a:rPr lang="tr-TR" dirty="0" smtClean="0"/>
              <a:t> can </a:t>
            </a:r>
            <a:r>
              <a:rPr lang="tr-TR" dirty="0" err="1" smtClean="0"/>
              <a:t>move</a:t>
            </a:r>
            <a:r>
              <a:rPr lang="tr-TR" dirty="0" smtClean="0"/>
              <a:t> </a:t>
            </a:r>
            <a:r>
              <a:rPr lang="tr-TR" dirty="0" err="1" smtClean="0"/>
              <a:t>spotlight</a:t>
            </a:r>
            <a:r>
              <a:rPr lang="tr-TR" dirty="0" smtClean="0"/>
              <a:t> </a:t>
            </a:r>
            <a:r>
              <a:rPr lang="tr-TR" dirty="0" err="1" smtClean="0"/>
              <a:t>with</a:t>
            </a:r>
            <a:r>
              <a:rPr lang="tr-TR" dirty="0" smtClean="0"/>
              <a:t> 1-2 on x-</a:t>
            </a:r>
            <a:r>
              <a:rPr lang="tr-TR" dirty="0" err="1" smtClean="0"/>
              <a:t>direction</a:t>
            </a:r>
            <a:r>
              <a:rPr lang="tr-TR" dirty="0" smtClean="0"/>
              <a:t>,  4-5 on y-</a:t>
            </a:r>
            <a:r>
              <a:rPr lang="tr-TR" dirty="0" err="1" smtClean="0"/>
              <a:t>direction</a:t>
            </a:r>
            <a:r>
              <a:rPr lang="tr-TR" dirty="0" smtClean="0"/>
              <a:t>,   7-8 </a:t>
            </a:r>
            <a:r>
              <a:rPr lang="tr-TR" dirty="0" err="1" smtClean="0"/>
              <a:t>for</a:t>
            </a:r>
            <a:r>
              <a:rPr lang="tr-TR" dirty="0" smtClean="0"/>
              <a:t> z-</a:t>
            </a:r>
            <a:r>
              <a:rPr lang="tr-TR" dirty="0" err="1" smtClean="0"/>
              <a:t>direction</a:t>
            </a:r>
            <a:r>
              <a:rPr lang="tr-TR" dirty="0" smtClean="0"/>
              <a:t>.</a:t>
            </a:r>
          </a:p>
          <a:p>
            <a:pPr marL="0" indent="0">
              <a:buNone/>
            </a:pPr>
            <a:r>
              <a:rPr lang="tr-TR" dirty="0" err="1" smtClean="0"/>
              <a:t>Shading</a:t>
            </a:r>
            <a:r>
              <a:rPr lang="tr-TR" dirty="0" smtClean="0"/>
              <a:t> </a:t>
            </a:r>
            <a:r>
              <a:rPr lang="tr-TR" dirty="0" err="1" smtClean="0"/>
              <a:t>option</a:t>
            </a:r>
            <a:r>
              <a:rPr lang="tr-TR" dirty="0" smtClean="0"/>
              <a:t>:</a:t>
            </a:r>
          </a:p>
          <a:p>
            <a:pPr marL="0" indent="0">
              <a:buNone/>
            </a:pPr>
            <a:r>
              <a:rPr lang="tr-TR" dirty="0" err="1" smtClean="0"/>
              <a:t>You</a:t>
            </a:r>
            <a:r>
              <a:rPr lang="tr-TR" dirty="0" smtClean="0"/>
              <a:t> can </a:t>
            </a:r>
            <a:r>
              <a:rPr lang="tr-TR" dirty="0" err="1" smtClean="0"/>
              <a:t>switch</a:t>
            </a:r>
            <a:r>
              <a:rPr lang="tr-TR" dirty="0" smtClean="0"/>
              <a:t> </a:t>
            </a:r>
            <a:r>
              <a:rPr lang="tr-TR" dirty="0" err="1" smtClean="0"/>
              <a:t>shadings</a:t>
            </a:r>
            <a:r>
              <a:rPr lang="tr-TR" dirty="0" smtClean="0"/>
              <a:t> </a:t>
            </a:r>
            <a:r>
              <a:rPr lang="tr-TR" dirty="0" err="1" smtClean="0"/>
              <a:t>with</a:t>
            </a:r>
            <a:r>
              <a:rPr lang="tr-TR" dirty="0" smtClean="0"/>
              <a:t> ‘L’ </a:t>
            </a:r>
            <a:r>
              <a:rPr lang="tr-TR" dirty="0" err="1" smtClean="0"/>
              <a:t>key</a:t>
            </a:r>
            <a:r>
              <a:rPr lang="tr-TR" dirty="0" smtClean="0"/>
              <a:t> </a:t>
            </a:r>
            <a:r>
              <a:rPr lang="tr-TR" dirty="0" err="1" smtClean="0"/>
              <a:t>between</a:t>
            </a:r>
            <a:r>
              <a:rPr lang="tr-TR" dirty="0" smtClean="0"/>
              <a:t> </a:t>
            </a:r>
            <a:r>
              <a:rPr lang="tr-TR" dirty="0" err="1" smtClean="0"/>
              <a:t>smooth</a:t>
            </a:r>
            <a:r>
              <a:rPr lang="tr-TR" dirty="0" smtClean="0"/>
              <a:t> </a:t>
            </a:r>
            <a:r>
              <a:rPr lang="tr-TR" dirty="0" err="1" smtClean="0"/>
              <a:t>shading</a:t>
            </a:r>
            <a:r>
              <a:rPr lang="tr-TR" dirty="0" smtClean="0"/>
              <a:t> </a:t>
            </a:r>
            <a:r>
              <a:rPr lang="tr-TR" dirty="0" err="1" smtClean="0"/>
              <a:t>and</a:t>
            </a:r>
            <a:r>
              <a:rPr lang="tr-TR" dirty="0" smtClean="0"/>
              <a:t> </a:t>
            </a:r>
            <a:r>
              <a:rPr lang="tr-TR" dirty="0" err="1" smtClean="0"/>
              <a:t>flat</a:t>
            </a:r>
            <a:r>
              <a:rPr lang="tr-TR" dirty="0" smtClean="0"/>
              <a:t> </a:t>
            </a:r>
            <a:r>
              <a:rPr lang="tr-TR" dirty="0" err="1" smtClean="0"/>
              <a:t>shading</a:t>
            </a:r>
            <a:r>
              <a:rPr lang="tr-TR" dirty="0" smtClean="0"/>
              <a:t>.</a:t>
            </a:r>
            <a:endParaRPr lang="tr-TR" dirty="0"/>
          </a:p>
        </p:txBody>
      </p:sp>
    </p:spTree>
    <p:extLst>
      <p:ext uri="{BB962C8B-B14F-4D97-AF65-F5344CB8AC3E}">
        <p14:creationId xmlns:p14="http://schemas.microsoft.com/office/powerpoint/2010/main" val="26470025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References</a:t>
            </a:r>
            <a:endParaRPr lang="tr-TR" dirty="0"/>
          </a:p>
        </p:txBody>
      </p:sp>
      <p:sp>
        <p:nvSpPr>
          <p:cNvPr id="3" name="İçerik Yer Tutucusu 2"/>
          <p:cNvSpPr>
            <a:spLocks noGrp="1"/>
          </p:cNvSpPr>
          <p:nvPr>
            <p:ph idx="1"/>
          </p:nvPr>
        </p:nvSpPr>
        <p:spPr/>
        <p:txBody>
          <a:bodyPr>
            <a:normAutofit fontScale="70000" lnSpcReduction="20000"/>
          </a:bodyPr>
          <a:lstStyle/>
          <a:p>
            <a:r>
              <a:rPr lang="tr-TR" dirty="0" smtClean="0">
                <a:hlinkClick r:id="rId2"/>
              </a:rPr>
              <a:t>https</a:t>
            </a:r>
            <a:r>
              <a:rPr lang="tr-TR" dirty="0">
                <a:hlinkClick r:id="rId2"/>
              </a:rPr>
              <a:t>://archive3d.net/?</a:t>
            </a:r>
            <a:r>
              <a:rPr lang="tr-TR" dirty="0" smtClean="0">
                <a:hlinkClick r:id="rId2"/>
              </a:rPr>
              <a:t>a=download&amp;id=b6be294f</a:t>
            </a:r>
            <a:endParaRPr lang="tr-TR" dirty="0" smtClean="0"/>
          </a:p>
          <a:p>
            <a:r>
              <a:rPr lang="tr-TR" dirty="0" smtClean="0">
                <a:hlinkClick r:id="rId3"/>
              </a:rPr>
              <a:t>https</a:t>
            </a:r>
            <a:r>
              <a:rPr lang="tr-TR" dirty="0">
                <a:hlinkClick r:id="rId3"/>
              </a:rPr>
              <a:t>://</a:t>
            </a:r>
            <a:r>
              <a:rPr lang="tr-TR" dirty="0" smtClean="0">
                <a:hlinkClick r:id="rId3"/>
              </a:rPr>
              <a:t>free3d.com/3d-model/football-goal-473670.html</a:t>
            </a:r>
            <a:endParaRPr lang="tr-TR" dirty="0" smtClean="0"/>
          </a:p>
          <a:p>
            <a:r>
              <a:rPr lang="tr-TR" dirty="0" smtClean="0">
                <a:hlinkClick r:id="rId4"/>
              </a:rPr>
              <a:t>https</a:t>
            </a:r>
            <a:r>
              <a:rPr lang="tr-TR" dirty="0">
                <a:hlinkClick r:id="rId4"/>
              </a:rPr>
              <a:t>://threejs.org/docs</a:t>
            </a:r>
            <a:r>
              <a:rPr lang="tr-TR" dirty="0" smtClean="0">
                <a:hlinkClick r:id="rId4"/>
              </a:rPr>
              <a:t>/</a:t>
            </a:r>
            <a:endParaRPr lang="tr-TR" dirty="0" smtClean="0"/>
          </a:p>
          <a:p>
            <a:r>
              <a:rPr lang="tr-TR" dirty="0">
                <a:hlinkClick r:id="rId5"/>
              </a:rPr>
              <a:t>https://</a:t>
            </a:r>
            <a:r>
              <a:rPr lang="tr-TR" dirty="0" smtClean="0">
                <a:hlinkClick r:id="rId5"/>
              </a:rPr>
              <a:t>github.com/amingholami/WebGL-Foosball</a:t>
            </a:r>
            <a:endParaRPr lang="tr-TR" dirty="0" smtClean="0"/>
          </a:p>
          <a:p>
            <a:r>
              <a:rPr lang="tr-TR" dirty="0">
                <a:hlinkClick r:id="rId6"/>
              </a:rPr>
              <a:t>https://</a:t>
            </a:r>
            <a:r>
              <a:rPr lang="tr-TR" dirty="0" smtClean="0">
                <a:hlinkClick r:id="rId6"/>
              </a:rPr>
              <a:t>www.youtube.com/watch?v=X3Zs-HZczUM</a:t>
            </a:r>
            <a:endParaRPr lang="tr-TR" dirty="0" smtClean="0"/>
          </a:p>
          <a:p>
            <a:r>
              <a:rPr lang="tr-TR" dirty="0">
                <a:hlinkClick r:id="rId7"/>
              </a:rPr>
              <a:t>https://</a:t>
            </a:r>
            <a:r>
              <a:rPr lang="tr-TR" dirty="0" smtClean="0">
                <a:hlinkClick r:id="rId7"/>
              </a:rPr>
              <a:t>www.youtube.com/watch?v=rTCMKasiSsU&amp;t=1281s</a:t>
            </a:r>
            <a:endParaRPr lang="tr-TR" dirty="0" smtClean="0"/>
          </a:p>
          <a:p>
            <a:r>
              <a:rPr lang="tr-TR" dirty="0">
                <a:hlinkClick r:id="rId8"/>
              </a:rPr>
              <a:t>https://</a:t>
            </a:r>
            <a:r>
              <a:rPr lang="tr-TR" dirty="0" smtClean="0">
                <a:hlinkClick r:id="rId8"/>
              </a:rPr>
              <a:t>www.youtube.com/watch?v=qT8M5nrLoL8</a:t>
            </a:r>
            <a:endParaRPr lang="tr-TR" dirty="0" smtClean="0"/>
          </a:p>
          <a:p>
            <a:r>
              <a:rPr lang="tr-TR" dirty="0">
                <a:hlinkClick r:id="rId9"/>
              </a:rPr>
              <a:t>https://www.youtube.com/watch?v=-</a:t>
            </a:r>
            <a:r>
              <a:rPr lang="tr-TR" dirty="0" smtClean="0">
                <a:hlinkClick r:id="rId9"/>
              </a:rPr>
              <a:t>FLgShtdxQ8&amp;t=1319s</a:t>
            </a:r>
            <a:endParaRPr lang="tr-TR" dirty="0" smtClean="0"/>
          </a:p>
          <a:p>
            <a:r>
              <a:rPr lang="tr-TR" dirty="0">
                <a:hlinkClick r:id="rId10"/>
              </a:rPr>
              <a:t>https://www.youtube.com/watch?v=6HDDjHEKfn0</a:t>
            </a:r>
            <a:endParaRPr lang="tr-TR" dirty="0" smtClean="0"/>
          </a:p>
          <a:p>
            <a:r>
              <a:rPr lang="tr-TR" dirty="0" smtClean="0">
                <a:hlinkClick r:id="rId11"/>
              </a:rPr>
              <a:t>https</a:t>
            </a:r>
            <a:r>
              <a:rPr lang="tr-TR" dirty="0">
                <a:hlinkClick r:id="rId11"/>
              </a:rPr>
              <a:t>://www.google.com/search?q=lang%C4%B1rt+oyunu&amp;tbm=isch&amp;ved=2ahUKEwiUs8jv0Z7nAhUQmbQKHTDHBAQQ2-cCegQIABAA&amp;oq=lang%C4%B1rt+oyunu&amp;gs_l=img.3..0l4j0i5i30l2j0i24l4.1200936.1202804..1203055...0.0..0.243.1878.0j12j1......0....1..gws-wiz-img.......0i67j0i131.v_MF1u3omZA&amp;ei=aiUsXpTWNZCy0gWwjpMg#imgrc=_</a:t>
            </a:r>
            <a:r>
              <a:rPr lang="tr-TR" dirty="0" smtClean="0">
                <a:hlinkClick r:id="rId11"/>
              </a:rPr>
              <a:t>BzqkI457gN3tM</a:t>
            </a:r>
            <a:endParaRPr lang="tr-TR" dirty="0" smtClean="0"/>
          </a:p>
          <a:p>
            <a:r>
              <a:rPr lang="tr-TR" dirty="0">
                <a:hlinkClick r:id="rId12"/>
              </a:rPr>
              <a:t>https://minetest.daconcepts.com/my-main-mod-archive/sofars_mods/skybox/textures</a:t>
            </a:r>
            <a:r>
              <a:rPr lang="tr-TR" dirty="0" smtClean="0">
                <a:hlinkClick r:id="rId12"/>
              </a:rPr>
              <a:t>/</a:t>
            </a:r>
            <a:endParaRPr lang="tr-TR" dirty="0" smtClean="0"/>
          </a:p>
          <a:p>
            <a:endParaRPr lang="tr-TR" dirty="0" smtClean="0"/>
          </a:p>
          <a:p>
            <a:pPr marL="0" indent="0">
              <a:buNone/>
            </a:pPr>
            <a:endParaRPr lang="tr-TR" dirty="0"/>
          </a:p>
        </p:txBody>
      </p:sp>
    </p:spTree>
    <p:extLst>
      <p:ext uri="{BB962C8B-B14F-4D97-AF65-F5344CB8AC3E}">
        <p14:creationId xmlns:p14="http://schemas.microsoft.com/office/powerpoint/2010/main" val="13729940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1AD799A-5326-423D-A67E-CF121689A945}"/>
              </a:ext>
            </a:extLst>
          </p:cNvPr>
          <p:cNvSpPr>
            <a:spLocks noGrp="1"/>
          </p:cNvSpPr>
          <p:nvPr>
            <p:ph type="title"/>
          </p:nvPr>
        </p:nvSpPr>
        <p:spPr>
          <a:xfrm>
            <a:off x="512546" y="606392"/>
            <a:ext cx="10131425" cy="1456267"/>
          </a:xfrm>
        </p:spPr>
        <p:txBody>
          <a:bodyPr/>
          <a:lstStyle/>
          <a:p>
            <a:r>
              <a:rPr lang="tr-TR" dirty="0"/>
              <a:t>General Game </a:t>
            </a:r>
            <a:r>
              <a:rPr lang="tr-TR" dirty="0" smtClean="0"/>
              <a:t>Play </a:t>
            </a:r>
            <a:endParaRPr lang="tr-TR" dirty="0"/>
          </a:p>
        </p:txBody>
      </p:sp>
      <p:sp>
        <p:nvSpPr>
          <p:cNvPr id="3" name="İçerik Yer Tutucusu 2">
            <a:extLst>
              <a:ext uri="{FF2B5EF4-FFF2-40B4-BE49-F238E27FC236}">
                <a16:creationId xmlns:a16="http://schemas.microsoft.com/office/drawing/2014/main" id="{776DE96F-5BEE-45D4-B0F7-C4676FA69B11}"/>
              </a:ext>
            </a:extLst>
          </p:cNvPr>
          <p:cNvSpPr>
            <a:spLocks noGrp="1"/>
          </p:cNvSpPr>
          <p:nvPr>
            <p:ph idx="1"/>
          </p:nvPr>
        </p:nvSpPr>
        <p:spPr>
          <a:xfrm>
            <a:off x="579923" y="1866143"/>
            <a:ext cx="10131425" cy="3649133"/>
          </a:xfrm>
        </p:spPr>
        <p:txBody>
          <a:bodyPr>
            <a:normAutofit/>
          </a:bodyPr>
          <a:lstStyle/>
          <a:p>
            <a:pPr marL="0" indent="0">
              <a:buNone/>
            </a:pPr>
            <a:r>
              <a:rPr lang="en-US" sz="2400" dirty="0"/>
              <a:t>Two </a:t>
            </a:r>
            <a:r>
              <a:rPr lang="en-US" sz="2400" dirty="0" smtClean="0"/>
              <a:t>users</a:t>
            </a:r>
            <a:r>
              <a:rPr lang="tr-TR" sz="2400" dirty="0" smtClean="0"/>
              <a:t> can</a:t>
            </a:r>
            <a:r>
              <a:rPr lang="en-US" sz="2400" dirty="0" smtClean="0"/>
              <a:t> </a:t>
            </a:r>
            <a:r>
              <a:rPr lang="en-US" sz="2400" dirty="0"/>
              <a:t>play our game mutually. Each user can change their </a:t>
            </a:r>
            <a:r>
              <a:rPr lang="tr-TR" sz="2400" dirty="0" err="1" smtClean="0"/>
              <a:t>uniforms</a:t>
            </a:r>
            <a:r>
              <a:rPr lang="en-US" sz="2400" dirty="0" smtClean="0"/>
              <a:t> </a:t>
            </a:r>
            <a:r>
              <a:rPr lang="en-US" sz="2400" dirty="0"/>
              <a:t>by choosing the team they </a:t>
            </a:r>
            <a:r>
              <a:rPr lang="en-US" sz="2400" dirty="0" smtClean="0"/>
              <a:t>want. </a:t>
            </a:r>
            <a:r>
              <a:rPr lang="en-US" sz="2400" dirty="0"/>
              <a:t>Each team has 2 players. When playing the game, you can switch between these players. The player who reaches 5 goals wins the game.</a:t>
            </a:r>
            <a:endParaRPr lang="tr-TR" sz="2400" dirty="0"/>
          </a:p>
        </p:txBody>
      </p:sp>
    </p:spTree>
    <p:extLst>
      <p:ext uri="{BB962C8B-B14F-4D97-AF65-F5344CB8AC3E}">
        <p14:creationId xmlns:p14="http://schemas.microsoft.com/office/powerpoint/2010/main" val="31285418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75F63CC7-956F-491E-AC05-719F130B5470}"/>
              </a:ext>
            </a:extLst>
          </p:cNvPr>
          <p:cNvSpPr>
            <a:spLocks noGrp="1"/>
          </p:cNvSpPr>
          <p:nvPr>
            <p:ph type="title"/>
          </p:nvPr>
        </p:nvSpPr>
        <p:spPr/>
        <p:txBody>
          <a:bodyPr/>
          <a:lstStyle/>
          <a:p>
            <a:r>
              <a:rPr lang="tr-TR" dirty="0" smtClean="0"/>
              <a:t>General </a:t>
            </a:r>
            <a:r>
              <a:rPr lang="tr-TR" dirty="0" err="1" smtClean="0"/>
              <a:t>game</a:t>
            </a:r>
            <a:r>
              <a:rPr lang="tr-TR" dirty="0" smtClean="0"/>
              <a:t> </a:t>
            </a:r>
            <a:r>
              <a:rPr lang="tr-TR" dirty="0" err="1" smtClean="0"/>
              <a:t>play</a:t>
            </a:r>
            <a:r>
              <a:rPr lang="tr-TR" dirty="0" smtClean="0"/>
              <a:t> (</a:t>
            </a:r>
            <a:r>
              <a:rPr lang="tr-TR" dirty="0" err="1" smtClean="0"/>
              <a:t>cont</a:t>
            </a:r>
            <a:r>
              <a:rPr lang="tr-TR" dirty="0" smtClean="0"/>
              <a:t>.)</a:t>
            </a:r>
            <a:endParaRPr lang="tr-TR" dirty="0"/>
          </a:p>
        </p:txBody>
      </p:sp>
      <p:sp>
        <p:nvSpPr>
          <p:cNvPr id="3" name="İçerik Yer Tutucusu 2">
            <a:extLst>
              <a:ext uri="{FF2B5EF4-FFF2-40B4-BE49-F238E27FC236}">
                <a16:creationId xmlns:a16="http://schemas.microsoft.com/office/drawing/2014/main" id="{51C737AC-BD37-42CA-B108-48C0C5E373DB}"/>
              </a:ext>
            </a:extLst>
          </p:cNvPr>
          <p:cNvSpPr>
            <a:spLocks noGrp="1"/>
          </p:cNvSpPr>
          <p:nvPr>
            <p:ph idx="1"/>
          </p:nvPr>
        </p:nvSpPr>
        <p:spPr/>
        <p:txBody>
          <a:bodyPr>
            <a:normAutofit/>
          </a:bodyPr>
          <a:lstStyle/>
          <a:p>
            <a:pPr marL="0" indent="0">
              <a:buNone/>
            </a:pPr>
            <a:r>
              <a:rPr lang="en-US" sz="2400" dirty="0"/>
              <a:t>Users can move players with keyboard keys. There are also 2 extra features that players can use. They can pass to teammate or shoot. The player can orient ball in different directions when shooting. Action is related to which side of the player touches the ball.</a:t>
            </a:r>
            <a:endParaRPr lang="tr-TR" sz="2400" dirty="0"/>
          </a:p>
        </p:txBody>
      </p:sp>
    </p:spTree>
    <p:extLst>
      <p:ext uri="{BB962C8B-B14F-4D97-AF65-F5344CB8AC3E}">
        <p14:creationId xmlns:p14="http://schemas.microsoft.com/office/powerpoint/2010/main" val="20537903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35BB88A-F4C6-4EE1-AD53-15542A891D42}"/>
              </a:ext>
            </a:extLst>
          </p:cNvPr>
          <p:cNvSpPr>
            <a:spLocks noGrp="1"/>
          </p:cNvSpPr>
          <p:nvPr>
            <p:ph type="title"/>
          </p:nvPr>
        </p:nvSpPr>
        <p:spPr>
          <a:xfrm>
            <a:off x="685801" y="609600"/>
            <a:ext cx="10131425" cy="1456267"/>
          </a:xfrm>
        </p:spPr>
        <p:txBody>
          <a:bodyPr/>
          <a:lstStyle/>
          <a:p>
            <a:r>
              <a:rPr lang="tr-TR" dirty="0" err="1"/>
              <a:t>Inıt</a:t>
            </a:r>
            <a:r>
              <a:rPr lang="tr-TR" dirty="0"/>
              <a:t> </a:t>
            </a:r>
            <a:r>
              <a:rPr lang="tr-TR" dirty="0" err="1"/>
              <a:t>Function</a:t>
            </a:r>
            <a:r>
              <a:rPr lang="tr-TR" dirty="0"/>
              <a:t> </a:t>
            </a:r>
          </a:p>
        </p:txBody>
      </p:sp>
      <p:sp>
        <p:nvSpPr>
          <p:cNvPr id="3" name="İçerik Yer Tutucusu 2">
            <a:extLst>
              <a:ext uri="{FF2B5EF4-FFF2-40B4-BE49-F238E27FC236}">
                <a16:creationId xmlns:a16="http://schemas.microsoft.com/office/drawing/2014/main" id="{029168C8-142D-4B05-9647-2A187F996160}"/>
              </a:ext>
            </a:extLst>
          </p:cNvPr>
          <p:cNvSpPr>
            <a:spLocks noGrp="1"/>
          </p:cNvSpPr>
          <p:nvPr>
            <p:ph idx="1"/>
          </p:nvPr>
        </p:nvSpPr>
        <p:spPr>
          <a:xfrm>
            <a:off x="685802" y="2142067"/>
            <a:ext cx="7078286" cy="3649133"/>
          </a:xfrm>
        </p:spPr>
        <p:txBody>
          <a:bodyPr>
            <a:normAutofit/>
          </a:bodyPr>
          <a:lstStyle/>
          <a:p>
            <a:pPr marL="0" indent="0">
              <a:buNone/>
            </a:pPr>
            <a:r>
              <a:rPr lang="en-US" sz="2400" dirty="0"/>
              <a:t>To begin with, we made all our definitions in the </a:t>
            </a:r>
            <a:r>
              <a:rPr lang="en-US" sz="2400" dirty="0" err="1"/>
              <a:t>init</a:t>
            </a:r>
            <a:r>
              <a:rPr lang="en-US" sz="2400" dirty="0"/>
              <a:t> function. We created a camera and scene with Three.js. After that, we created materials for objects. We won’t mention all of these materials. But we want to refer that some of the materials are used for uniforms. This means that when you select a different team, players' uniforms change according to these selections. After that, we created some objects like a ball, players and planes.</a:t>
            </a:r>
            <a:endParaRPr lang="tr-TR" sz="2400" dirty="0"/>
          </a:p>
        </p:txBody>
      </p:sp>
      <p:pic>
        <p:nvPicPr>
          <p:cNvPr id="4" name="Resim 3"/>
          <p:cNvPicPr>
            <a:picLocks noChangeAspect="1"/>
          </p:cNvPicPr>
          <p:nvPr/>
        </p:nvPicPr>
        <p:blipFill>
          <a:blip r:embed="rId2"/>
          <a:stretch>
            <a:fillRect/>
          </a:stretch>
        </p:blipFill>
        <p:spPr>
          <a:xfrm>
            <a:off x="8104910" y="2065867"/>
            <a:ext cx="3399905" cy="2828319"/>
          </a:xfrm>
          <a:prstGeom prst="rect">
            <a:avLst/>
          </a:prstGeom>
        </p:spPr>
      </p:pic>
    </p:spTree>
    <p:extLst>
      <p:ext uri="{BB962C8B-B14F-4D97-AF65-F5344CB8AC3E}">
        <p14:creationId xmlns:p14="http://schemas.microsoft.com/office/powerpoint/2010/main" val="41637085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9428707-674A-43AA-B200-E7F2C61036CB}"/>
              </a:ext>
            </a:extLst>
          </p:cNvPr>
          <p:cNvSpPr>
            <a:spLocks noGrp="1"/>
          </p:cNvSpPr>
          <p:nvPr>
            <p:ph type="title"/>
          </p:nvPr>
        </p:nvSpPr>
        <p:spPr/>
        <p:txBody>
          <a:bodyPr/>
          <a:lstStyle/>
          <a:p>
            <a:r>
              <a:rPr lang="tr-TR" dirty="0" err="1"/>
              <a:t>Player’s</a:t>
            </a:r>
            <a:r>
              <a:rPr lang="tr-TR" dirty="0"/>
              <a:t> </a:t>
            </a:r>
            <a:r>
              <a:rPr lang="tr-TR" dirty="0" err="1"/>
              <a:t>design</a:t>
            </a:r>
            <a:r>
              <a:rPr lang="tr-TR" dirty="0"/>
              <a:t/>
            </a:r>
            <a:br>
              <a:rPr lang="tr-TR" dirty="0"/>
            </a:br>
            <a:endParaRPr lang="tr-TR" dirty="0"/>
          </a:p>
        </p:txBody>
      </p:sp>
      <p:sp>
        <p:nvSpPr>
          <p:cNvPr id="3" name="İçerik Yer Tutucusu 2">
            <a:extLst>
              <a:ext uri="{FF2B5EF4-FFF2-40B4-BE49-F238E27FC236}">
                <a16:creationId xmlns:a16="http://schemas.microsoft.com/office/drawing/2014/main" id="{59B1676C-A6F0-4E55-985D-8021675EA822}"/>
              </a:ext>
            </a:extLst>
          </p:cNvPr>
          <p:cNvSpPr>
            <a:spLocks noGrp="1"/>
          </p:cNvSpPr>
          <p:nvPr>
            <p:ph idx="1"/>
          </p:nvPr>
        </p:nvSpPr>
        <p:spPr>
          <a:xfrm>
            <a:off x="685802" y="2142067"/>
            <a:ext cx="4665256" cy="3649133"/>
          </a:xfrm>
        </p:spPr>
        <p:txBody>
          <a:bodyPr>
            <a:normAutofit fontScale="85000" lnSpcReduction="20000"/>
          </a:bodyPr>
          <a:lstStyle/>
          <a:p>
            <a:pPr marL="0" indent="0">
              <a:buNone/>
            </a:pPr>
            <a:r>
              <a:rPr lang="en-US" sz="3200" dirty="0"/>
              <a:t>When we started to design our players, we preferred these players to be a combination of the objects we created. So we created the player figures ourselves with geometric shapes. To do that we created a sphere for their head, a square for their body, four-cylinder for their arms and legs.</a:t>
            </a:r>
            <a:endParaRPr lang="tr-TR" sz="3200" dirty="0"/>
          </a:p>
        </p:txBody>
      </p:sp>
      <p:pic>
        <p:nvPicPr>
          <p:cNvPr id="4" name="Resim 3"/>
          <p:cNvPicPr/>
          <p:nvPr/>
        </p:nvPicPr>
        <p:blipFill>
          <a:blip r:embed="rId2"/>
          <a:stretch>
            <a:fillRect/>
          </a:stretch>
        </p:blipFill>
        <p:spPr>
          <a:xfrm>
            <a:off x="7265324" y="803154"/>
            <a:ext cx="2668387" cy="2525425"/>
          </a:xfrm>
          <a:prstGeom prst="rect">
            <a:avLst/>
          </a:prstGeom>
        </p:spPr>
      </p:pic>
      <p:pic>
        <p:nvPicPr>
          <p:cNvPr id="5" name="Resim 4"/>
          <p:cNvPicPr/>
          <p:nvPr/>
        </p:nvPicPr>
        <p:blipFill>
          <a:blip r:embed="rId3"/>
          <a:stretch>
            <a:fillRect/>
          </a:stretch>
        </p:blipFill>
        <p:spPr>
          <a:xfrm>
            <a:off x="5551285" y="3762484"/>
            <a:ext cx="2686628" cy="2525425"/>
          </a:xfrm>
          <a:prstGeom prst="rect">
            <a:avLst/>
          </a:prstGeom>
        </p:spPr>
      </p:pic>
      <p:pic>
        <p:nvPicPr>
          <p:cNvPr id="6" name="Resim 5"/>
          <p:cNvPicPr/>
          <p:nvPr/>
        </p:nvPicPr>
        <p:blipFill>
          <a:blip r:embed="rId4"/>
          <a:stretch>
            <a:fillRect/>
          </a:stretch>
        </p:blipFill>
        <p:spPr>
          <a:xfrm>
            <a:off x="8999251" y="3762484"/>
            <a:ext cx="2597830" cy="2525425"/>
          </a:xfrm>
          <a:prstGeom prst="rect">
            <a:avLst/>
          </a:prstGeom>
        </p:spPr>
      </p:pic>
    </p:spTree>
    <p:extLst>
      <p:ext uri="{BB962C8B-B14F-4D97-AF65-F5344CB8AC3E}">
        <p14:creationId xmlns:p14="http://schemas.microsoft.com/office/powerpoint/2010/main" val="11797391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898358" y="641907"/>
            <a:ext cx="5181600" cy="5470135"/>
          </a:xfrm>
        </p:spPr>
        <p:txBody>
          <a:bodyPr/>
          <a:lstStyle/>
          <a:p>
            <a:pPr marL="0" indent="0">
              <a:buNone/>
            </a:pPr>
            <a:r>
              <a:rPr lang="en-US" sz="2400" dirty="0"/>
              <a:t> In this </a:t>
            </a:r>
            <a:r>
              <a:rPr lang="en-US" sz="2400" dirty="0" err="1"/>
              <a:t>init</a:t>
            </a:r>
            <a:r>
              <a:rPr lang="en-US" sz="2400" dirty="0"/>
              <a:t> function, we get our tribune and goals from the sites we mentioned in the references, uploaded them as objects and positioned them with using THREE.js library</a:t>
            </a:r>
            <a:r>
              <a:rPr lang="en-US" sz="2400" dirty="0" smtClean="0"/>
              <a:t>.</a:t>
            </a:r>
            <a:endParaRPr lang="tr-TR" sz="2400" dirty="0" smtClean="0"/>
          </a:p>
          <a:p>
            <a:pPr marL="0" indent="0">
              <a:buNone/>
            </a:pPr>
            <a:r>
              <a:rPr lang="en-US" sz="2400" dirty="0" smtClean="0"/>
              <a:t>To </a:t>
            </a:r>
            <a:r>
              <a:rPr lang="en-US" sz="2400" dirty="0"/>
              <a:t>include these objects, we set path first. After that load objects and materials</a:t>
            </a:r>
            <a:r>
              <a:rPr lang="en-US" sz="2400" dirty="0" smtClean="0"/>
              <a:t>.</a:t>
            </a:r>
            <a:endParaRPr lang="tr-TR" sz="2400" dirty="0" smtClean="0"/>
          </a:p>
          <a:p>
            <a:pPr marL="0" indent="0">
              <a:buNone/>
            </a:pPr>
            <a:r>
              <a:rPr lang="en-US" sz="2400" dirty="0" smtClean="0"/>
              <a:t>In </a:t>
            </a:r>
            <a:r>
              <a:rPr lang="en-US" sz="2400" dirty="0"/>
              <a:t>this code, we set our materials with </a:t>
            </a:r>
            <a:r>
              <a:rPr lang="en-US" sz="2400" dirty="0" err="1"/>
              <a:t>MTLLoader</a:t>
            </a:r>
            <a:r>
              <a:rPr lang="en-US" sz="2400" dirty="0"/>
              <a:t> and get objects via </a:t>
            </a:r>
            <a:r>
              <a:rPr lang="en-US" sz="2400" dirty="0" err="1"/>
              <a:t>OBJLoader</a:t>
            </a:r>
            <a:r>
              <a:rPr lang="en-US" sz="2400" dirty="0"/>
              <a:t>.</a:t>
            </a:r>
            <a:endParaRPr lang="tr-TR" dirty="0"/>
          </a:p>
        </p:txBody>
      </p:sp>
      <p:pic>
        <p:nvPicPr>
          <p:cNvPr id="4" name="Resim 3"/>
          <p:cNvPicPr>
            <a:picLocks noChangeAspect="1"/>
          </p:cNvPicPr>
          <p:nvPr/>
        </p:nvPicPr>
        <p:blipFill>
          <a:blip r:embed="rId2"/>
          <a:stretch>
            <a:fillRect/>
          </a:stretch>
        </p:blipFill>
        <p:spPr>
          <a:xfrm>
            <a:off x="6641432" y="532899"/>
            <a:ext cx="5093869" cy="5065796"/>
          </a:xfrm>
          <a:prstGeom prst="rect">
            <a:avLst/>
          </a:prstGeom>
        </p:spPr>
      </p:pic>
    </p:spTree>
    <p:extLst>
      <p:ext uri="{BB962C8B-B14F-4D97-AF65-F5344CB8AC3E}">
        <p14:creationId xmlns:p14="http://schemas.microsoft.com/office/powerpoint/2010/main" val="31956340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latin typeface="Calibri" panose="020F0502020204030204" pitchFamily="34" charset="0"/>
                <a:ea typeface="Calibri" panose="020F0502020204030204" pitchFamily="34" charset="0"/>
                <a:cs typeface="Times New Roman" panose="02020603050405020304" pitchFamily="18" charset="0"/>
              </a:rPr>
              <a:t>Createformas</a:t>
            </a:r>
            <a:r>
              <a:rPr lang="tr-TR" dirty="0">
                <a:latin typeface="Calibri" panose="020F0502020204030204" pitchFamily="34" charset="0"/>
                <a:ea typeface="Calibri" panose="020F0502020204030204" pitchFamily="34" charset="0"/>
                <a:cs typeface="Times New Roman" panose="02020603050405020304" pitchFamily="18" charset="0"/>
              </a:rPr>
              <a:t/>
            </a:r>
            <a:br>
              <a:rPr lang="tr-TR" dirty="0">
                <a:latin typeface="Calibri" panose="020F0502020204030204" pitchFamily="34" charset="0"/>
                <a:ea typeface="Calibri" panose="020F0502020204030204" pitchFamily="34" charset="0"/>
                <a:cs typeface="Times New Roman" panose="02020603050405020304" pitchFamily="18" charset="0"/>
              </a:rPr>
            </a:br>
            <a:endParaRPr lang="tr-TR" dirty="0"/>
          </a:p>
        </p:txBody>
      </p:sp>
      <p:sp>
        <p:nvSpPr>
          <p:cNvPr id="3" name="İçerik Yer Tutucusu 2"/>
          <p:cNvSpPr>
            <a:spLocks noGrp="1"/>
          </p:cNvSpPr>
          <p:nvPr>
            <p:ph idx="1"/>
          </p:nvPr>
        </p:nvSpPr>
        <p:spPr>
          <a:xfrm>
            <a:off x="685802" y="2142067"/>
            <a:ext cx="4792286" cy="3649133"/>
          </a:xfrm>
        </p:spPr>
        <p:txBody>
          <a:bodyPr>
            <a:noAutofit/>
          </a:bodyPr>
          <a:lstStyle/>
          <a:p>
            <a:pPr marL="0" indent="0">
              <a:lnSpc>
                <a:spcPct val="107000"/>
              </a:lnSpc>
              <a:spcAft>
                <a:spcPts val="800"/>
              </a:spcAft>
              <a:buNone/>
            </a:pPr>
            <a:r>
              <a:rPr lang="en-US" sz="2400" dirty="0">
                <a:latin typeface="Calibri" panose="020F0502020204030204" pitchFamily="34" charset="0"/>
                <a:ea typeface="Calibri" panose="020F0502020204030204" pitchFamily="34" charset="0"/>
                <a:cs typeface="Times New Roman" panose="02020603050405020304" pitchFamily="18" charset="0"/>
              </a:rPr>
              <a:t>In this function, we get inputs by buttons on the screen. When you clicked the button, the uniforms of players are changed. To do that, we change our materials. Also when you select a team that is different from your initial team, we must rearrange goal lights that are animated after a making score. Because we use different lights for different teams.</a:t>
            </a:r>
            <a:endParaRPr lang="tr-TR"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Resim 4"/>
          <p:cNvPicPr>
            <a:picLocks noChangeAspect="1"/>
          </p:cNvPicPr>
          <p:nvPr/>
        </p:nvPicPr>
        <p:blipFill>
          <a:blip r:embed="rId2"/>
          <a:stretch>
            <a:fillRect/>
          </a:stretch>
        </p:blipFill>
        <p:spPr>
          <a:xfrm>
            <a:off x="5751513" y="2522244"/>
            <a:ext cx="6152312" cy="3048000"/>
          </a:xfrm>
          <a:prstGeom prst="rect">
            <a:avLst/>
          </a:prstGeom>
        </p:spPr>
      </p:pic>
    </p:spTree>
    <p:extLst>
      <p:ext uri="{BB962C8B-B14F-4D97-AF65-F5344CB8AC3E}">
        <p14:creationId xmlns:p14="http://schemas.microsoft.com/office/powerpoint/2010/main" val="314625067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ökyüzü">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
  <TotalTime>221</TotalTime>
  <Words>2092</Words>
  <Application>Microsoft Office PowerPoint</Application>
  <PresentationFormat>Geniş ekran</PresentationFormat>
  <Paragraphs>102</Paragraphs>
  <Slides>34</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34</vt:i4>
      </vt:variant>
    </vt:vector>
  </HeadingPairs>
  <TitlesOfParts>
    <vt:vector size="39" baseType="lpstr">
      <vt:lpstr>Arial</vt:lpstr>
      <vt:lpstr>Calibri</vt:lpstr>
      <vt:lpstr>Calibri Light</vt:lpstr>
      <vt:lpstr>Times New Roman</vt:lpstr>
      <vt:lpstr>Gökyüzü</vt:lpstr>
      <vt:lpstr>BBM412 COMputer graphıcs FINAL PROJECT SKYSOCCER 2020 </vt:lpstr>
      <vt:lpstr>PowerPoint Sunusu</vt:lpstr>
      <vt:lpstr>STARTING OF PROJECT</vt:lpstr>
      <vt:lpstr>General Game Play </vt:lpstr>
      <vt:lpstr>General game play (cont.)</vt:lpstr>
      <vt:lpstr>Inıt Function </vt:lpstr>
      <vt:lpstr>Player’s design </vt:lpstr>
      <vt:lpstr>PowerPoint Sunusu</vt:lpstr>
      <vt:lpstr>Createformas </vt:lpstr>
      <vt:lpstr>PowerPoint Sunusu</vt:lpstr>
      <vt:lpstr>Pause optıon</vt:lpstr>
      <vt:lpstr>ballPhysics</vt:lpstr>
      <vt:lpstr>PowerPoint Sunusu</vt:lpstr>
      <vt:lpstr>PowerPoint Sunusu</vt:lpstr>
      <vt:lpstr>PowerPoint Sunusu</vt:lpstr>
      <vt:lpstr>PowerPoint Sunusu</vt:lpstr>
      <vt:lpstr>playermovement</vt:lpstr>
      <vt:lpstr>PLAYER physıcs</vt:lpstr>
      <vt:lpstr>PowerPoint Sunusu</vt:lpstr>
      <vt:lpstr>PowerPoint Sunusu</vt:lpstr>
      <vt:lpstr>PowerPoint Sunusu</vt:lpstr>
      <vt:lpstr>PowerPoint Sunusu</vt:lpstr>
      <vt:lpstr>PowerPoint Sunusu</vt:lpstr>
      <vt:lpstr>Rotate_kıck  and    return_kıck</vt:lpstr>
      <vt:lpstr>Rotate_kıck</vt:lpstr>
      <vt:lpstr>PowerPoint Sunusu</vt:lpstr>
      <vt:lpstr>PowerPoint Sunusu</vt:lpstr>
      <vt:lpstr>Return_kıck</vt:lpstr>
      <vt:lpstr>PowerPoint Sunusu</vt:lpstr>
      <vt:lpstr>Character_Happiness </vt:lpstr>
      <vt:lpstr>clock</vt:lpstr>
      <vt:lpstr>Recording and Edıtıng vıdeo</vt:lpstr>
      <vt:lpstr>INPUT OPTION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BBM412 COMputer graphıcs FINAL PROJECT table soccer game  </dc:title>
  <dc:creator>Neşe Gamze Uyanık</dc:creator>
  <cp:lastModifiedBy>kaan beyhan</cp:lastModifiedBy>
  <cp:revision>23</cp:revision>
  <dcterms:created xsi:type="dcterms:W3CDTF">2020-01-25T15:04:26Z</dcterms:created>
  <dcterms:modified xsi:type="dcterms:W3CDTF">2020-01-28T13:43:49Z</dcterms:modified>
</cp:coreProperties>
</file>